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63" r:id="rId3"/>
    <p:sldId id="268" r:id="rId4"/>
    <p:sldId id="270" r:id="rId5"/>
    <p:sldId id="269" r:id="rId6"/>
    <p:sldId id="267" r:id="rId7"/>
    <p:sldId id="266" r:id="rId8"/>
    <p:sldId id="265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396321-270F-4BE4-9CDF-65A935786142}" v="109" dt="2024-11-27T20:57:25.366"/>
    <p1510:client id="{3C4FFFB8-3F9D-C6F8-70F5-31B20579A327}" v="1" dt="2024-11-27T19:24:01.635"/>
    <p1510:client id="{426693A9-A21E-A744-9244-3560662CCEB3}" v="4" dt="2024-11-27T20:51:51.122"/>
    <p1510:client id="{54E6A6FB-DB56-8104-51A1-92BC6ACC076E}" v="30" dt="2024-11-28T09:56:53.191"/>
    <p1510:client id="{6C35DAAF-A514-3949-BFEB-85069FDD0D09}" v="2177" dt="2024-11-28T09:38:32.512"/>
    <p1510:client id="{8DBB488E-EE66-FE4E-64CE-8490FF379DBD}" v="3" dt="2024-11-27T19:16:20.368"/>
    <p1510:client id="{CEEE39B5-12FC-3344-81CE-37ACEAFD282D}" v="2" dt="2024-11-27T19:21:50.984"/>
    <p1510:client id="{D7AF764A-4D66-2A4C-8B01-5697DFC6F910}" v="107" dt="2024-11-28T09:51:54.817"/>
    <p1510:client id="{FEC80F07-49E7-F314-033A-0DE9502B3147}" v="17" dt="2024-11-27T14:21:36.2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dja Kamalanathan" userId="cbb29bea-2e32-49e4-9518-49ca3f7265c2" providerId="ADAL" clId="{426693A9-A21E-A744-9244-3560662CCEB3}"/>
    <pc:docChg chg="undo custSel modSld">
      <pc:chgData name="Nadja Kamalanathan" userId="cbb29bea-2e32-49e4-9518-49ca3f7265c2" providerId="ADAL" clId="{426693A9-A21E-A744-9244-3560662CCEB3}" dt="2024-11-27T20:51:51.122" v="18" actId="22"/>
      <pc:docMkLst>
        <pc:docMk/>
      </pc:docMkLst>
      <pc:sldChg chg="modSp">
        <pc:chgData name="Nadja Kamalanathan" userId="cbb29bea-2e32-49e4-9518-49ca3f7265c2" providerId="ADAL" clId="{426693A9-A21E-A744-9244-3560662CCEB3}" dt="2024-11-27T15:17:04.834" v="1" actId="1076"/>
        <pc:sldMkLst>
          <pc:docMk/>
          <pc:sldMk cId="3068480700" sldId="258"/>
        </pc:sldMkLst>
        <pc:graphicFrameChg chg="mod">
          <ac:chgData name="Nadja Kamalanathan" userId="cbb29bea-2e32-49e4-9518-49ca3f7265c2" providerId="ADAL" clId="{426693A9-A21E-A744-9244-3560662CCEB3}" dt="2024-11-27T15:17:04.834" v="1" actId="1076"/>
          <ac:graphicFrameMkLst>
            <pc:docMk/>
            <pc:sldMk cId="3068480700" sldId="258"/>
            <ac:graphicFrameMk id="5" creationId="{AFECF656-60A0-25DF-2BE4-AE7ED3E87EC5}"/>
          </ac:graphicFrameMkLst>
        </pc:graphicFrameChg>
      </pc:sldChg>
      <pc:sldChg chg="addSp delSp modSp">
        <pc:chgData name="Nadja Kamalanathan" userId="cbb29bea-2e32-49e4-9518-49ca3f7265c2" providerId="ADAL" clId="{426693A9-A21E-A744-9244-3560662CCEB3}" dt="2024-11-27T15:21:54.332" v="14" actId="1076"/>
        <pc:sldMkLst>
          <pc:docMk/>
          <pc:sldMk cId="3661033439" sldId="268"/>
        </pc:sldMkLst>
        <pc:spChg chg="del">
          <ac:chgData name="Nadja Kamalanathan" userId="cbb29bea-2e32-49e4-9518-49ca3f7265c2" providerId="ADAL" clId="{426693A9-A21E-A744-9244-3560662CCEB3}" dt="2024-11-27T15:17:45.190" v="3" actId="21"/>
          <ac:spMkLst>
            <pc:docMk/>
            <pc:sldMk cId="3661033439" sldId="268"/>
            <ac:spMk id="8" creationId="{F5408B47-E085-39FD-3AB9-679132C49E50}"/>
          </ac:spMkLst>
        </pc:spChg>
        <pc:graphicFrameChg chg="del">
          <ac:chgData name="Nadja Kamalanathan" userId="cbb29bea-2e32-49e4-9518-49ca3f7265c2" providerId="ADAL" clId="{426693A9-A21E-A744-9244-3560662CCEB3}" dt="2024-11-27T15:17:41.206" v="2" actId="478"/>
          <ac:graphicFrameMkLst>
            <pc:docMk/>
            <pc:sldMk cId="3661033439" sldId="268"/>
            <ac:graphicFrameMk id="6" creationId="{C112ABDF-5869-AC6F-E0EC-64D4FB8B7CB7}"/>
          </ac:graphicFrameMkLst>
        </pc:graphicFrameChg>
        <pc:picChg chg="add mod">
          <ac:chgData name="Nadja Kamalanathan" userId="cbb29bea-2e32-49e4-9518-49ca3f7265c2" providerId="ADAL" clId="{426693A9-A21E-A744-9244-3560662CCEB3}" dt="2024-11-27T15:21:54.332" v="14" actId="1076"/>
          <ac:picMkLst>
            <pc:docMk/>
            <pc:sldMk cId="3661033439" sldId="268"/>
            <ac:picMk id="3" creationId="{A99E17FA-88BE-181C-FE57-CB998F502C73}"/>
          </ac:picMkLst>
        </pc:picChg>
      </pc:sldChg>
      <pc:sldChg chg="addSp delSp modSp addAnim delAnim">
        <pc:chgData name="Nadja Kamalanathan" userId="cbb29bea-2e32-49e4-9518-49ca3f7265c2" providerId="ADAL" clId="{426693A9-A21E-A744-9244-3560662CCEB3}" dt="2024-11-27T20:51:51.122" v="18" actId="22"/>
        <pc:sldMkLst>
          <pc:docMk/>
          <pc:sldMk cId="3007591140" sldId="270"/>
        </pc:sldMkLst>
        <pc:spChg chg="add del">
          <ac:chgData name="Nadja Kamalanathan" userId="cbb29bea-2e32-49e4-9518-49ca3f7265c2" providerId="ADAL" clId="{426693A9-A21E-A744-9244-3560662CCEB3}" dt="2024-11-27T20:51:51.122" v="18" actId="22"/>
          <ac:spMkLst>
            <pc:docMk/>
            <pc:sldMk cId="3007591140" sldId="270"/>
            <ac:spMk id="9" creationId="{52473E03-6830-F17A-AF86-F3176664CD98}"/>
          </ac:spMkLst>
        </pc:spChg>
        <pc:graphicFrameChg chg="mod">
          <ac:chgData name="Nadja Kamalanathan" userId="cbb29bea-2e32-49e4-9518-49ca3f7265c2" providerId="ADAL" clId="{426693A9-A21E-A744-9244-3560662CCEB3}" dt="2024-11-27T20:51:50.071" v="17" actId="1076"/>
          <ac:graphicFrameMkLst>
            <pc:docMk/>
            <pc:sldMk cId="3007591140" sldId="270"/>
            <ac:graphicFrameMk id="6" creationId="{3DFCF77F-21BF-AFD7-D023-028FCCA39585}"/>
          </ac:graphicFrameMkLst>
        </pc:graphicFrameChg>
      </pc:sldChg>
    </pc:docChg>
  </pc:docChgLst>
  <pc:docChgLst>
    <pc:chgData name="Jan Lipovsek" userId="S::lipovsek.jan@hm.edu::c9238994-f441-417d-ab95-0a0a4ffc11fb" providerId="AD" clId="Web-{FBA98D11-E184-A947-59DB-45F81112C8AF}"/>
    <pc:docChg chg="modSld">
      <pc:chgData name="Jan Lipovsek" userId="S::lipovsek.jan@hm.edu::c9238994-f441-417d-ab95-0a0a4ffc11fb" providerId="AD" clId="Web-{FBA98D11-E184-A947-59DB-45F81112C8AF}" dt="2024-11-27T08:53:14.295" v="2" actId="20577"/>
      <pc:docMkLst>
        <pc:docMk/>
      </pc:docMkLst>
      <pc:sldChg chg="modSp">
        <pc:chgData name="Jan Lipovsek" userId="S::lipovsek.jan@hm.edu::c9238994-f441-417d-ab95-0a0a4ffc11fb" providerId="AD" clId="Web-{FBA98D11-E184-A947-59DB-45F81112C8AF}" dt="2024-11-27T08:53:14.295" v="2" actId="20577"/>
        <pc:sldMkLst>
          <pc:docMk/>
          <pc:sldMk cId="876688419" sldId="265"/>
        </pc:sldMkLst>
        <pc:spChg chg="mod">
          <ac:chgData name="Jan Lipovsek" userId="S::lipovsek.jan@hm.edu::c9238994-f441-417d-ab95-0a0a4ffc11fb" providerId="AD" clId="Web-{FBA98D11-E184-A947-59DB-45F81112C8AF}" dt="2024-11-27T08:53:14.295" v="2" actId="20577"/>
          <ac:spMkLst>
            <pc:docMk/>
            <pc:sldMk cId="876688419" sldId="265"/>
            <ac:spMk id="3" creationId="{989D7866-BFBF-51D1-BA21-80C3CEBD3B25}"/>
          </ac:spMkLst>
        </pc:spChg>
      </pc:sldChg>
    </pc:docChg>
  </pc:docChgLst>
  <pc:docChgLst>
    <pc:chgData name="Mehmed Dedic" userId="S::mdedic@hm.edu::1c3a3abf-1236-47bc-8786-7124251a99d0" providerId="AD" clId="Web-{9E3712B7-9C73-E078-AA26-E33A34DBE3C1}"/>
    <pc:docChg chg="modSld">
      <pc:chgData name="Mehmed Dedic" userId="S::mdedic@hm.edu::1c3a3abf-1236-47bc-8786-7124251a99d0" providerId="AD" clId="Web-{9E3712B7-9C73-E078-AA26-E33A34DBE3C1}" dt="2024-11-24T16:59:25.113" v="12" actId="1076"/>
      <pc:docMkLst>
        <pc:docMk/>
      </pc:docMkLst>
      <pc:sldChg chg="addSp delSp modSp">
        <pc:chgData name="Mehmed Dedic" userId="S::mdedic@hm.edu::1c3a3abf-1236-47bc-8786-7124251a99d0" providerId="AD" clId="Web-{9E3712B7-9C73-E078-AA26-E33A34DBE3C1}" dt="2024-11-24T16:59:25.113" v="12" actId="1076"/>
        <pc:sldMkLst>
          <pc:docMk/>
          <pc:sldMk cId="4111755364" sldId="263"/>
        </pc:sldMkLst>
        <pc:picChg chg="del mod">
          <ac:chgData name="Mehmed Dedic" userId="S::mdedic@hm.edu::1c3a3abf-1236-47bc-8786-7124251a99d0" providerId="AD" clId="Web-{9E3712B7-9C73-E078-AA26-E33A34DBE3C1}" dt="2024-11-24T16:59:25.113" v="12" actId="1076"/>
          <ac:picMkLst>
            <pc:docMk/>
            <pc:sldMk cId="4111755364" sldId="263"/>
            <ac:picMk id="6" creationId="{DBCC2A2E-2F1C-9178-7500-CA7A9EFDA400}"/>
          </ac:picMkLst>
        </pc:picChg>
      </pc:sldChg>
    </pc:docChg>
  </pc:docChgLst>
  <pc:docChgLst>
    <pc:chgData name="Mehmed Dedic" userId="S::mdedic@hm.edu::1c3a3abf-1236-47bc-8786-7124251a99d0" providerId="AD" clId="Web-{54E6A6FB-DB56-8104-51A1-92BC6ACC076E}"/>
    <pc:docChg chg="modSld">
      <pc:chgData name="Mehmed Dedic" userId="S::mdedic@hm.edu::1c3a3abf-1236-47bc-8786-7124251a99d0" providerId="AD" clId="Web-{54E6A6FB-DB56-8104-51A1-92BC6ACC076E}" dt="2024-11-28T09:02:18.860" v="28" actId="14100"/>
      <pc:docMkLst>
        <pc:docMk/>
      </pc:docMkLst>
      <pc:sldChg chg="modSp">
        <pc:chgData name="Mehmed Dedic" userId="S::mdedic@hm.edu::1c3a3abf-1236-47bc-8786-7124251a99d0" providerId="AD" clId="Web-{54E6A6FB-DB56-8104-51A1-92BC6ACC076E}" dt="2024-11-28T09:02:18.860" v="28" actId="14100"/>
        <pc:sldMkLst>
          <pc:docMk/>
          <pc:sldMk cId="1557745766" sldId="269"/>
        </pc:sldMkLst>
        <pc:spChg chg="mod">
          <ac:chgData name="Mehmed Dedic" userId="S::mdedic@hm.edu::1c3a3abf-1236-47bc-8786-7124251a99d0" providerId="AD" clId="Web-{54E6A6FB-DB56-8104-51A1-92BC6ACC076E}" dt="2024-11-28T09:02:18.860" v="28" actId="14100"/>
          <ac:spMkLst>
            <pc:docMk/>
            <pc:sldMk cId="1557745766" sldId="269"/>
            <ac:spMk id="3" creationId="{A4887EA2-675D-3141-FDBE-0E11E1589FDA}"/>
          </ac:spMkLst>
        </pc:spChg>
      </pc:sldChg>
    </pc:docChg>
  </pc:docChgLst>
  <pc:docChgLst>
    <pc:chgData name="Mehmed Dedic" userId="S::mdedic@hm.edu::1c3a3abf-1236-47bc-8786-7124251a99d0" providerId="AD" clId="Web-{96785A05-F07A-00B7-F3B8-4DCDC3EEC14B}"/>
    <pc:docChg chg="modSld">
      <pc:chgData name="Mehmed Dedic" userId="S::mdedic@hm.edu::1c3a3abf-1236-47bc-8786-7124251a99d0" providerId="AD" clId="Web-{96785A05-F07A-00B7-F3B8-4DCDC3EEC14B}" dt="2024-11-25T10:14:36.990" v="28"/>
      <pc:docMkLst>
        <pc:docMk/>
      </pc:docMkLst>
      <pc:sldChg chg="modSp">
        <pc:chgData name="Mehmed Dedic" userId="S::mdedic@hm.edu::1c3a3abf-1236-47bc-8786-7124251a99d0" providerId="AD" clId="Web-{96785A05-F07A-00B7-F3B8-4DCDC3EEC14B}" dt="2024-11-25T10:14:03.754" v="26" actId="20577"/>
        <pc:sldMkLst>
          <pc:docMk/>
          <pc:sldMk cId="361311155" sldId="259"/>
        </pc:sldMkLst>
        <pc:spChg chg="mod">
          <ac:chgData name="Mehmed Dedic" userId="S::mdedic@hm.edu::1c3a3abf-1236-47bc-8786-7124251a99d0" providerId="AD" clId="Web-{96785A05-F07A-00B7-F3B8-4DCDC3EEC14B}" dt="2024-11-25T10:14:03.754" v="26" actId="20577"/>
          <ac:spMkLst>
            <pc:docMk/>
            <pc:sldMk cId="361311155" sldId="259"/>
            <ac:spMk id="3" creationId="{10F1403F-B87A-6741-EC55-848A4F1F9739}"/>
          </ac:spMkLst>
        </pc:spChg>
      </pc:sldChg>
      <pc:sldChg chg="modSp">
        <pc:chgData name="Mehmed Dedic" userId="S::mdedic@hm.edu::1c3a3abf-1236-47bc-8786-7124251a99d0" providerId="AD" clId="Web-{96785A05-F07A-00B7-F3B8-4DCDC3EEC14B}" dt="2024-11-25T10:14:36.990" v="28"/>
        <pc:sldMkLst>
          <pc:docMk/>
          <pc:sldMk cId="4103375397" sldId="267"/>
        </pc:sldMkLst>
        <pc:grpChg chg="ord">
          <ac:chgData name="Mehmed Dedic" userId="S::mdedic@hm.edu::1c3a3abf-1236-47bc-8786-7124251a99d0" providerId="AD" clId="Web-{96785A05-F07A-00B7-F3B8-4DCDC3EEC14B}" dt="2024-11-25T10:14:36.990" v="28"/>
          <ac:grpSpMkLst>
            <pc:docMk/>
            <pc:sldMk cId="4103375397" sldId="267"/>
            <ac:grpSpMk id="20" creationId="{066EE5A2-0D35-4D6A-A5C7-1CA91F740684}"/>
          </ac:grpSpMkLst>
        </pc:grpChg>
        <pc:grpChg chg="ord">
          <ac:chgData name="Mehmed Dedic" userId="S::mdedic@hm.edu::1c3a3abf-1236-47bc-8786-7124251a99d0" providerId="AD" clId="Web-{96785A05-F07A-00B7-F3B8-4DCDC3EEC14B}" dt="2024-11-25T10:14:30.365" v="27"/>
          <ac:grpSpMkLst>
            <pc:docMk/>
            <pc:sldMk cId="4103375397" sldId="267"/>
            <ac:grpSpMk id="28" creationId="{08D20F07-CD49-4F17-BC00-9429DA80C502}"/>
          </ac:grpSpMkLst>
        </pc:grpChg>
      </pc:sldChg>
    </pc:docChg>
  </pc:docChgLst>
  <pc:docChgLst>
    <pc:chgData name="Nadja Kamalanathan" userId="cbb29bea-2e32-49e4-9518-49ca3f7265c2" providerId="ADAL" clId="{30396321-270F-4BE4-9CDF-65A935786142}"/>
    <pc:docChg chg="undo redo custSel addSld delSld modSld">
      <pc:chgData name="Nadja Kamalanathan" userId="cbb29bea-2e32-49e4-9518-49ca3f7265c2" providerId="ADAL" clId="{30396321-270F-4BE4-9CDF-65A935786142}" dt="2024-11-27T20:57:25.365" v="311"/>
      <pc:docMkLst>
        <pc:docMk/>
      </pc:docMkLst>
      <pc:sldChg chg="addSp delSp modSp mod">
        <pc:chgData name="Nadja Kamalanathan" userId="cbb29bea-2e32-49e4-9518-49ca3f7265c2" providerId="ADAL" clId="{30396321-270F-4BE4-9CDF-65A935786142}" dt="2024-11-26T19:53:29.660" v="203" actId="1076"/>
        <pc:sldMkLst>
          <pc:docMk/>
          <pc:sldMk cId="3068480700" sldId="258"/>
        </pc:sldMkLst>
        <pc:spChg chg="mod">
          <ac:chgData name="Nadja Kamalanathan" userId="cbb29bea-2e32-49e4-9518-49ca3f7265c2" providerId="ADAL" clId="{30396321-270F-4BE4-9CDF-65A935786142}" dt="2024-11-26T19:50:55.511" v="176" actId="20577"/>
          <ac:spMkLst>
            <pc:docMk/>
            <pc:sldMk cId="3068480700" sldId="258"/>
            <ac:spMk id="2" creationId="{F2790E6F-CAEB-8861-EA8A-BF57E8A4AC57}"/>
          </ac:spMkLst>
        </pc:spChg>
        <pc:spChg chg="mod">
          <ac:chgData name="Nadja Kamalanathan" userId="cbb29bea-2e32-49e4-9518-49ca3f7265c2" providerId="ADAL" clId="{30396321-270F-4BE4-9CDF-65A935786142}" dt="2024-11-26T19:44:14.424" v="122" actId="1076"/>
          <ac:spMkLst>
            <pc:docMk/>
            <pc:sldMk cId="3068480700" sldId="258"/>
            <ac:spMk id="3" creationId="{4D1C5AA5-458C-0088-011D-66B0AC27A5BB}"/>
          </ac:spMkLst>
        </pc:spChg>
        <pc:spChg chg="add">
          <ac:chgData name="Nadja Kamalanathan" userId="cbb29bea-2e32-49e4-9518-49ca3f7265c2" providerId="ADAL" clId="{30396321-270F-4BE4-9CDF-65A935786142}" dt="2024-11-26T19:34:22.547" v="12"/>
          <ac:spMkLst>
            <pc:docMk/>
            <pc:sldMk cId="3068480700" sldId="258"/>
            <ac:spMk id="4" creationId="{E109AF7B-85F4-68A7-EE5E-994E9235E67F}"/>
          </ac:spMkLst>
        </pc:spChg>
        <pc:graphicFrameChg chg="add mod">
          <ac:chgData name="Nadja Kamalanathan" userId="cbb29bea-2e32-49e4-9518-49ca3f7265c2" providerId="ADAL" clId="{30396321-270F-4BE4-9CDF-65A935786142}" dt="2024-11-26T19:53:29.660" v="203" actId="1076"/>
          <ac:graphicFrameMkLst>
            <pc:docMk/>
            <pc:sldMk cId="3068480700" sldId="258"/>
            <ac:graphicFrameMk id="5" creationId="{AFECF656-60A0-25DF-2BE4-AE7ED3E87EC5}"/>
          </ac:graphicFrameMkLst>
        </pc:graphicFrameChg>
        <pc:graphicFrameChg chg="add del mod">
          <ac:chgData name="Nadja Kamalanathan" userId="cbb29bea-2e32-49e4-9518-49ca3f7265c2" providerId="ADAL" clId="{30396321-270F-4BE4-9CDF-65A935786142}" dt="2024-11-26T19:53:14.625" v="199" actId="478"/>
          <ac:graphicFrameMkLst>
            <pc:docMk/>
            <pc:sldMk cId="3068480700" sldId="258"/>
            <ac:graphicFrameMk id="6" creationId="{8FBCCFEB-171C-D60D-9F94-BA1D8FF3A418}"/>
          </ac:graphicFrameMkLst>
        </pc:graphicFrameChg>
        <pc:graphicFrameChg chg="add mod">
          <ac:chgData name="Nadja Kamalanathan" userId="cbb29bea-2e32-49e4-9518-49ca3f7265c2" providerId="ADAL" clId="{30396321-270F-4BE4-9CDF-65A935786142}" dt="2024-11-26T19:51:38.223" v="178"/>
          <ac:graphicFrameMkLst>
            <pc:docMk/>
            <pc:sldMk cId="3068480700" sldId="258"/>
            <ac:graphicFrameMk id="13" creationId="{C776E3DF-C9F5-EB2D-4A80-D4BDD5C8D05C}"/>
          </ac:graphicFrameMkLst>
        </pc:graphicFrameChg>
        <pc:cxnChg chg="add del mod">
          <ac:chgData name="Nadja Kamalanathan" userId="cbb29bea-2e32-49e4-9518-49ca3f7265c2" providerId="ADAL" clId="{30396321-270F-4BE4-9CDF-65A935786142}" dt="2024-11-26T19:47:32.338" v="145" actId="11529"/>
          <ac:cxnSpMkLst>
            <pc:docMk/>
            <pc:sldMk cId="3068480700" sldId="258"/>
            <ac:cxnSpMk id="8" creationId="{203E43B3-2802-4EFD-7B84-0DDFA412262D}"/>
          </ac:cxnSpMkLst>
        </pc:cxnChg>
        <pc:cxnChg chg="add del mod">
          <ac:chgData name="Nadja Kamalanathan" userId="cbb29bea-2e32-49e4-9518-49ca3f7265c2" providerId="ADAL" clId="{30396321-270F-4BE4-9CDF-65A935786142}" dt="2024-11-26T19:48:30.630" v="153" actId="11529"/>
          <ac:cxnSpMkLst>
            <pc:docMk/>
            <pc:sldMk cId="3068480700" sldId="258"/>
            <ac:cxnSpMk id="10" creationId="{32253D84-A64E-56BA-4703-86F2CDAA74D2}"/>
          </ac:cxnSpMkLst>
        </pc:cxnChg>
      </pc:sldChg>
      <pc:sldChg chg="addSp modSp mod">
        <pc:chgData name="Nadja Kamalanathan" userId="cbb29bea-2e32-49e4-9518-49ca3f7265c2" providerId="ADAL" clId="{30396321-270F-4BE4-9CDF-65A935786142}" dt="2024-11-26T19:31:54.157" v="11" actId="1076"/>
        <pc:sldMkLst>
          <pc:docMk/>
          <pc:sldMk cId="4111755364" sldId="263"/>
        </pc:sldMkLst>
        <pc:picChg chg="add mod modCrop">
          <ac:chgData name="Nadja Kamalanathan" userId="cbb29bea-2e32-49e4-9518-49ca3f7265c2" providerId="ADAL" clId="{30396321-270F-4BE4-9CDF-65A935786142}" dt="2024-11-26T19:31:54.157" v="11" actId="1076"/>
          <ac:picMkLst>
            <pc:docMk/>
            <pc:sldMk cId="4111755364" sldId="263"/>
            <ac:picMk id="7" creationId="{AFF3D674-6869-AB0D-3263-C363322E457E}"/>
          </ac:picMkLst>
        </pc:picChg>
      </pc:sldChg>
      <pc:sldChg chg="addSp delSp modSp new del mod">
        <pc:chgData name="Nadja Kamalanathan" userId="cbb29bea-2e32-49e4-9518-49ca3f7265c2" providerId="ADAL" clId="{30396321-270F-4BE4-9CDF-65A935786142}" dt="2024-11-26T19:52:16.246" v="188" actId="680"/>
        <pc:sldMkLst>
          <pc:docMk/>
          <pc:sldMk cId="2812696132" sldId="268"/>
        </pc:sldMkLst>
        <pc:spChg chg="add del">
          <ac:chgData name="Nadja Kamalanathan" userId="cbb29bea-2e32-49e4-9518-49ca3f7265c2" providerId="ADAL" clId="{30396321-270F-4BE4-9CDF-65A935786142}" dt="2024-11-26T19:52:15.655" v="186" actId="478"/>
          <ac:spMkLst>
            <pc:docMk/>
            <pc:sldMk cId="2812696132" sldId="268"/>
            <ac:spMk id="2" creationId="{80856DA4-339D-CC93-FB30-BE5780E8DA14}"/>
          </ac:spMkLst>
        </pc:spChg>
        <pc:spChg chg="add mod">
          <ac:chgData name="Nadja Kamalanathan" userId="cbb29bea-2e32-49e4-9518-49ca3f7265c2" providerId="ADAL" clId="{30396321-270F-4BE4-9CDF-65A935786142}" dt="2024-11-26T19:52:16.008" v="187"/>
          <ac:spMkLst>
            <pc:docMk/>
            <pc:sldMk cId="2812696132" sldId="268"/>
            <ac:spMk id="5" creationId="{861A4C73-2B96-758A-4DEE-D8EFBC35087E}"/>
          </ac:spMkLst>
        </pc:spChg>
        <pc:graphicFrameChg chg="add mod">
          <ac:chgData name="Nadja Kamalanathan" userId="cbb29bea-2e32-49e4-9518-49ca3f7265c2" providerId="ADAL" clId="{30396321-270F-4BE4-9CDF-65A935786142}" dt="2024-11-26T19:51:54.637" v="181"/>
          <ac:graphicFrameMkLst>
            <pc:docMk/>
            <pc:sldMk cId="2812696132" sldId="268"/>
            <ac:graphicFrameMk id="4" creationId="{2F6119C1-79FD-3D1F-0B9F-310A2A20846D}"/>
          </ac:graphicFrameMkLst>
        </pc:graphicFrameChg>
        <pc:graphicFrameChg chg="add del mod">
          <ac:chgData name="Nadja Kamalanathan" userId="cbb29bea-2e32-49e4-9518-49ca3f7265c2" providerId="ADAL" clId="{30396321-270F-4BE4-9CDF-65A935786142}" dt="2024-11-26T19:52:15.134" v="185" actId="478"/>
          <ac:graphicFrameMkLst>
            <pc:docMk/>
            <pc:sldMk cId="2812696132" sldId="268"/>
            <ac:graphicFrameMk id="6" creationId="{B33B8080-B3DC-8519-DF30-EC62F6D81B9A}"/>
          </ac:graphicFrameMkLst>
        </pc:graphicFrameChg>
        <pc:graphicFrameChg chg="add mod">
          <ac:chgData name="Nadja Kamalanathan" userId="cbb29bea-2e32-49e4-9518-49ca3f7265c2" providerId="ADAL" clId="{30396321-270F-4BE4-9CDF-65A935786142}" dt="2024-11-26T19:52:02.591" v="182"/>
          <ac:graphicFrameMkLst>
            <pc:docMk/>
            <pc:sldMk cId="2812696132" sldId="268"/>
            <ac:graphicFrameMk id="7" creationId="{00FBFA0E-311B-5C0B-E863-7304FB3EDAA6}"/>
          </ac:graphicFrameMkLst>
        </pc:graphicFrameChg>
      </pc:sldChg>
      <pc:sldChg chg="new del">
        <pc:chgData name="Nadja Kamalanathan" userId="cbb29bea-2e32-49e4-9518-49ca3f7265c2" providerId="ADAL" clId="{30396321-270F-4BE4-9CDF-65A935786142}" dt="2024-11-26T19:52:37.628" v="190" actId="680"/>
        <pc:sldMkLst>
          <pc:docMk/>
          <pc:sldMk cId="3422058050" sldId="268"/>
        </pc:sldMkLst>
      </pc:sldChg>
      <pc:sldChg chg="addSp delSp modSp add mod">
        <pc:chgData name="Nadja Kamalanathan" userId="cbb29bea-2e32-49e4-9518-49ca3f7265c2" providerId="ADAL" clId="{30396321-270F-4BE4-9CDF-65A935786142}" dt="2024-11-26T19:55:28.413" v="231" actId="113"/>
        <pc:sldMkLst>
          <pc:docMk/>
          <pc:sldMk cId="3661033439" sldId="268"/>
        </pc:sldMkLst>
        <pc:spChg chg="del">
          <ac:chgData name="Nadja Kamalanathan" userId="cbb29bea-2e32-49e4-9518-49ca3f7265c2" providerId="ADAL" clId="{30396321-270F-4BE4-9CDF-65A935786142}" dt="2024-11-26T19:53:01.413" v="196" actId="478"/>
          <ac:spMkLst>
            <pc:docMk/>
            <pc:sldMk cId="3661033439" sldId="268"/>
            <ac:spMk id="3" creationId="{F58BACBA-CC30-2EDA-BB98-46F1784B4454}"/>
          </ac:spMkLst>
        </pc:spChg>
        <pc:spChg chg="add del mod">
          <ac:chgData name="Nadja Kamalanathan" userId="cbb29bea-2e32-49e4-9518-49ca3f7265c2" providerId="ADAL" clId="{30396321-270F-4BE4-9CDF-65A935786142}" dt="2024-11-26T19:53:03.335" v="197" actId="478"/>
          <ac:spMkLst>
            <pc:docMk/>
            <pc:sldMk cId="3661033439" sldId="268"/>
            <ac:spMk id="7" creationId="{600E4A35-EE1A-7AD1-3527-F8F9BCE4B540}"/>
          </ac:spMkLst>
        </pc:spChg>
        <pc:spChg chg="add mod">
          <ac:chgData name="Nadja Kamalanathan" userId="cbb29bea-2e32-49e4-9518-49ca3f7265c2" providerId="ADAL" clId="{30396321-270F-4BE4-9CDF-65A935786142}" dt="2024-11-26T19:55:28.413" v="231" actId="113"/>
          <ac:spMkLst>
            <pc:docMk/>
            <pc:sldMk cId="3661033439" sldId="268"/>
            <ac:spMk id="8" creationId="{F5408B47-E085-39FD-3AB9-679132C49E50}"/>
          </ac:spMkLst>
        </pc:spChg>
        <pc:graphicFrameChg chg="del">
          <ac:chgData name="Nadja Kamalanathan" userId="cbb29bea-2e32-49e4-9518-49ca3f7265c2" providerId="ADAL" clId="{30396321-270F-4BE4-9CDF-65A935786142}" dt="2024-11-26T19:52:49.336" v="192" actId="478"/>
          <ac:graphicFrameMkLst>
            <pc:docMk/>
            <pc:sldMk cId="3661033439" sldId="268"/>
            <ac:graphicFrameMk id="5" creationId="{B0FB4071-80DC-83B3-E49D-B2007C4F2790}"/>
          </ac:graphicFrameMkLst>
        </pc:graphicFrameChg>
        <pc:graphicFrameChg chg="mod">
          <ac:chgData name="Nadja Kamalanathan" userId="cbb29bea-2e32-49e4-9518-49ca3f7265c2" providerId="ADAL" clId="{30396321-270F-4BE4-9CDF-65A935786142}" dt="2024-11-26T19:54:07.438" v="207" actId="1076"/>
          <ac:graphicFrameMkLst>
            <pc:docMk/>
            <pc:sldMk cId="3661033439" sldId="268"/>
            <ac:graphicFrameMk id="6" creationId="{C112ABDF-5869-AC6F-E0EC-64D4FB8B7CB7}"/>
          </ac:graphicFrameMkLst>
        </pc:graphicFrameChg>
      </pc:sldChg>
      <pc:sldChg chg="addSp delSp modSp mod modAnim">
        <pc:chgData name="Nadja Kamalanathan" userId="cbb29bea-2e32-49e4-9518-49ca3f7265c2" providerId="ADAL" clId="{30396321-270F-4BE4-9CDF-65A935786142}" dt="2024-11-27T20:57:25.365" v="311"/>
        <pc:sldMkLst>
          <pc:docMk/>
          <pc:sldMk cId="3007591140" sldId="270"/>
        </pc:sldMkLst>
        <pc:spChg chg="add del mod">
          <ac:chgData name="Nadja Kamalanathan" userId="cbb29bea-2e32-49e4-9518-49ca3f7265c2" providerId="ADAL" clId="{30396321-270F-4BE4-9CDF-65A935786142}" dt="2024-11-27T19:59:39.789" v="245" actId="478"/>
          <ac:spMkLst>
            <pc:docMk/>
            <pc:sldMk cId="3007591140" sldId="270"/>
            <ac:spMk id="3" creationId="{CCB5A107-2450-1019-FB4B-E25259BC9808}"/>
          </ac:spMkLst>
        </pc:spChg>
        <pc:spChg chg="add mod">
          <ac:chgData name="Nadja Kamalanathan" userId="cbb29bea-2e32-49e4-9518-49ca3f7265c2" providerId="ADAL" clId="{30396321-270F-4BE4-9CDF-65A935786142}" dt="2024-11-27T20:54:21.095" v="288" actId="14100"/>
          <ac:spMkLst>
            <pc:docMk/>
            <pc:sldMk cId="3007591140" sldId="270"/>
            <ac:spMk id="3" creationId="{CEAABF53-B8E9-2DFA-86FF-24793F5CB5AB}"/>
          </ac:spMkLst>
        </pc:spChg>
        <pc:spChg chg="add mod">
          <ac:chgData name="Nadja Kamalanathan" userId="cbb29bea-2e32-49e4-9518-49ca3f7265c2" providerId="ADAL" clId="{30396321-270F-4BE4-9CDF-65A935786142}" dt="2024-11-27T20:01:41.972" v="261" actId="1076"/>
          <ac:spMkLst>
            <pc:docMk/>
            <pc:sldMk cId="3007591140" sldId="270"/>
            <ac:spMk id="4" creationId="{82FD32C8-53AB-90AC-5EB8-0155A2A90A6E}"/>
          </ac:spMkLst>
        </pc:spChg>
        <pc:spChg chg="add mod">
          <ac:chgData name="Nadja Kamalanathan" userId="cbb29bea-2e32-49e4-9518-49ca3f7265c2" providerId="ADAL" clId="{30396321-270F-4BE4-9CDF-65A935786142}" dt="2024-11-27T20:01:20.577" v="260" actId="1076"/>
          <ac:spMkLst>
            <pc:docMk/>
            <pc:sldMk cId="3007591140" sldId="270"/>
            <ac:spMk id="5" creationId="{BE478ADA-2BF9-5783-52E9-B25E89A396BC}"/>
          </ac:spMkLst>
        </pc:spChg>
        <pc:spChg chg="add mod">
          <ac:chgData name="Nadja Kamalanathan" userId="cbb29bea-2e32-49e4-9518-49ca3f7265c2" providerId="ADAL" clId="{30396321-270F-4BE4-9CDF-65A935786142}" dt="2024-11-27T20:03:19.092" v="280" actId="20577"/>
          <ac:spMkLst>
            <pc:docMk/>
            <pc:sldMk cId="3007591140" sldId="270"/>
            <ac:spMk id="7" creationId="{A0C2047B-E7D3-6059-7693-C26BCBD51585}"/>
          </ac:spMkLst>
        </pc:spChg>
        <pc:spChg chg="add mod">
          <ac:chgData name="Nadja Kamalanathan" userId="cbb29bea-2e32-49e4-9518-49ca3f7265c2" providerId="ADAL" clId="{30396321-270F-4BE4-9CDF-65A935786142}" dt="2024-11-27T20:55:07.359" v="295" actId="20577"/>
          <ac:spMkLst>
            <pc:docMk/>
            <pc:sldMk cId="3007591140" sldId="270"/>
            <ac:spMk id="8" creationId="{779F95FE-1095-EF91-FC96-852B5AF400DA}"/>
          </ac:spMkLst>
        </pc:spChg>
        <pc:spChg chg="mod">
          <ac:chgData name="Nadja Kamalanathan" userId="cbb29bea-2e32-49e4-9518-49ca3f7265c2" providerId="ADAL" clId="{30396321-270F-4BE4-9CDF-65A935786142}" dt="2024-11-27T19:48:55.818" v="233" actId="113"/>
          <ac:spMkLst>
            <pc:docMk/>
            <pc:sldMk cId="3007591140" sldId="270"/>
            <ac:spMk id="11" creationId="{2A06198D-EB69-409B-31F1-5D6538C5083F}"/>
          </ac:spMkLst>
        </pc:spChg>
        <pc:spChg chg="add mod">
          <ac:chgData name="Nadja Kamalanathan" userId="cbb29bea-2e32-49e4-9518-49ca3f7265c2" providerId="ADAL" clId="{30396321-270F-4BE4-9CDF-65A935786142}" dt="2024-11-27T20:54:54.175" v="293" actId="1076"/>
          <ac:spMkLst>
            <pc:docMk/>
            <pc:sldMk cId="3007591140" sldId="270"/>
            <ac:spMk id="12" creationId="{372179F5-85EE-158B-CFF8-39814A1FA652}"/>
          </ac:spMkLst>
        </pc:spChg>
        <pc:spChg chg="add mod">
          <ac:chgData name="Nadja Kamalanathan" userId="cbb29bea-2e32-49e4-9518-49ca3f7265c2" providerId="ADAL" clId="{30396321-270F-4BE4-9CDF-65A935786142}" dt="2024-11-27T20:55:36.650" v="301" actId="20577"/>
          <ac:spMkLst>
            <pc:docMk/>
            <pc:sldMk cId="3007591140" sldId="270"/>
            <ac:spMk id="13" creationId="{7864DAE3-2A6F-E45F-0379-B3D70FF196FF}"/>
          </ac:spMkLst>
        </pc:spChg>
        <pc:spChg chg="add mod">
          <ac:chgData name="Nadja Kamalanathan" userId="cbb29bea-2e32-49e4-9518-49ca3f7265c2" providerId="ADAL" clId="{30396321-270F-4BE4-9CDF-65A935786142}" dt="2024-11-27T20:56:02.409" v="306" actId="20577"/>
          <ac:spMkLst>
            <pc:docMk/>
            <pc:sldMk cId="3007591140" sldId="270"/>
            <ac:spMk id="14" creationId="{0205D58E-66DC-08AC-CF7C-0D1D09E37A8E}"/>
          </ac:spMkLst>
        </pc:spChg>
        <pc:graphicFrameChg chg="mod">
          <ac:chgData name="Nadja Kamalanathan" userId="cbb29bea-2e32-49e4-9518-49ca3f7265c2" providerId="ADAL" clId="{30396321-270F-4BE4-9CDF-65A935786142}" dt="2024-11-27T20:02:13.834" v="268" actId="1076"/>
          <ac:graphicFrameMkLst>
            <pc:docMk/>
            <pc:sldMk cId="3007591140" sldId="270"/>
            <ac:graphicFrameMk id="6" creationId="{3DFCF77F-21BF-AFD7-D023-028FCCA39585}"/>
          </ac:graphicFrameMkLst>
        </pc:graphicFrameChg>
        <pc:graphicFrameChg chg="add mod">
          <ac:chgData name="Nadja Kamalanathan" userId="cbb29bea-2e32-49e4-9518-49ca3f7265c2" providerId="ADAL" clId="{30396321-270F-4BE4-9CDF-65A935786142}" dt="2024-11-27T20:54:31.438" v="289"/>
          <ac:graphicFrameMkLst>
            <pc:docMk/>
            <pc:sldMk cId="3007591140" sldId="270"/>
            <ac:graphicFrameMk id="9" creationId="{4D8CEACA-6BE6-F8FB-D6A6-A1EA94FB0498}"/>
          </ac:graphicFrameMkLst>
        </pc:graphicFrameChg>
        <pc:picChg chg="add del mod">
          <ac:chgData name="Nadja Kamalanathan" userId="cbb29bea-2e32-49e4-9518-49ca3f7265c2" providerId="ADAL" clId="{30396321-270F-4BE4-9CDF-65A935786142}" dt="2024-11-27T20:55:47.756" v="304" actId="1076"/>
          <ac:picMkLst>
            <pc:docMk/>
            <pc:sldMk cId="3007591140" sldId="270"/>
            <ac:picMk id="10" creationId="{D228612D-1B5F-8055-B1FA-92EF57A008A3}"/>
          </ac:picMkLst>
        </pc:picChg>
      </pc:sldChg>
    </pc:docChg>
  </pc:docChgLst>
  <pc:docChgLst>
    <pc:chgData name="Christian Lutze" userId="S::christian.lutze@hm.edu::6c79b928-3c33-4e97-aee4-bc68455f5460" providerId="AD" clId="Web-{CEEE39B5-12FC-3344-81CE-37ACEAFD282D}"/>
    <pc:docChg chg="modSld">
      <pc:chgData name="Christian Lutze" userId="S::christian.lutze@hm.edu::6c79b928-3c33-4e97-aee4-bc68455f5460" providerId="AD" clId="Web-{CEEE39B5-12FC-3344-81CE-37ACEAFD282D}" dt="2024-11-27T19:21:50.984" v="4" actId="14100"/>
      <pc:docMkLst>
        <pc:docMk/>
      </pc:docMkLst>
      <pc:sldChg chg="addSp delSp modSp">
        <pc:chgData name="Christian Lutze" userId="S::christian.lutze@hm.edu::6c79b928-3c33-4e97-aee4-bc68455f5460" providerId="AD" clId="Web-{CEEE39B5-12FC-3344-81CE-37ACEAFD282D}" dt="2024-11-27T19:21:50.984" v="4" actId="14100"/>
        <pc:sldMkLst>
          <pc:docMk/>
          <pc:sldMk cId="4103375397" sldId="267"/>
        </pc:sldMkLst>
        <pc:spChg chg="mod">
          <ac:chgData name="Christian Lutze" userId="S::christian.lutze@hm.edu::6c79b928-3c33-4e97-aee4-bc68455f5460" providerId="AD" clId="Web-{CEEE39B5-12FC-3344-81CE-37ACEAFD282D}" dt="2024-11-27T19:21:35.124" v="2"/>
          <ac:spMkLst>
            <pc:docMk/>
            <pc:sldMk cId="4103375397" sldId="267"/>
            <ac:spMk id="2" creationId="{410D318B-A096-8838-C7AD-6DD84F9A6537}"/>
          </ac:spMkLst>
        </pc:spChg>
        <pc:spChg chg="del">
          <ac:chgData name="Christian Lutze" userId="S::christian.lutze@hm.edu::6c79b928-3c33-4e97-aee4-bc68455f5460" providerId="AD" clId="Web-{CEEE39B5-12FC-3344-81CE-37ACEAFD282D}" dt="2024-11-27T19:20:39.997" v="0"/>
          <ac:spMkLst>
            <pc:docMk/>
            <pc:sldMk cId="4103375397" sldId="267"/>
            <ac:spMk id="11" creationId="{AC8EEB0F-BA72-49AC-956F-331B60FDE79E}"/>
          </ac:spMkLst>
        </pc:spChg>
        <pc:spChg chg="del">
          <ac:chgData name="Christian Lutze" userId="S::christian.lutze@hm.edu::6c79b928-3c33-4e97-aee4-bc68455f5460" providerId="AD" clId="Web-{CEEE39B5-12FC-3344-81CE-37ACEAFD282D}" dt="2024-11-27T19:20:39.997" v="0"/>
          <ac:spMkLst>
            <pc:docMk/>
            <pc:sldMk cId="4103375397" sldId="267"/>
            <ac:spMk id="12" creationId="{8CC700D5-9809-43F4-89D5-7DBBCB0DCC10}"/>
          </ac:spMkLst>
        </pc:spChg>
        <pc:spChg chg="del">
          <ac:chgData name="Christian Lutze" userId="S::christian.lutze@hm.edu::6c79b928-3c33-4e97-aee4-bc68455f5460" providerId="AD" clId="Web-{CEEE39B5-12FC-3344-81CE-37ACEAFD282D}" dt="2024-11-27T19:20:39.997" v="0"/>
          <ac:spMkLst>
            <pc:docMk/>
            <pc:sldMk cId="4103375397" sldId="267"/>
            <ac:spMk id="15" creationId="{D289228A-771B-48F6-B5DF-7A63EA32421C}"/>
          </ac:spMkLst>
        </pc:spChg>
        <pc:spChg chg="del">
          <ac:chgData name="Christian Lutze" userId="S::christian.lutze@hm.edu::6c79b928-3c33-4e97-aee4-bc68455f5460" providerId="AD" clId="Web-{CEEE39B5-12FC-3344-81CE-37ACEAFD282D}" dt="2024-11-27T19:20:39.997" v="0"/>
          <ac:spMkLst>
            <pc:docMk/>
            <pc:sldMk cId="4103375397" sldId="267"/>
            <ac:spMk id="18" creationId="{C7163242-6303-46DC-BAC1-2A204F061321}"/>
          </ac:spMkLst>
        </pc:spChg>
        <pc:spChg chg="del">
          <ac:chgData name="Christian Lutze" userId="S::christian.lutze@hm.edu::6c79b928-3c33-4e97-aee4-bc68455f5460" providerId="AD" clId="Web-{CEEE39B5-12FC-3344-81CE-37ACEAFD282D}" dt="2024-11-27T19:20:39.997" v="0"/>
          <ac:spMkLst>
            <pc:docMk/>
            <pc:sldMk cId="4103375397" sldId="267"/>
            <ac:spMk id="22" creationId="{9BDFF5CA-602C-465F-8BC3-59C9963028BE}"/>
          </ac:spMkLst>
        </pc:spChg>
        <pc:spChg chg="del">
          <ac:chgData name="Christian Lutze" userId="S::christian.lutze@hm.edu::6c79b928-3c33-4e97-aee4-bc68455f5460" providerId="AD" clId="Web-{CEEE39B5-12FC-3344-81CE-37ACEAFD282D}" dt="2024-11-27T19:20:39.997" v="0"/>
          <ac:spMkLst>
            <pc:docMk/>
            <pc:sldMk cId="4103375397" sldId="267"/>
            <ac:spMk id="26" creationId="{31D5EF21-94C4-481A-BD01-3D29FB305BD9}"/>
          </ac:spMkLst>
        </pc:spChg>
        <pc:spChg chg="add del">
          <ac:chgData name="Christian Lutze" userId="S::christian.lutze@hm.edu::6c79b928-3c33-4e97-aee4-bc68455f5460" providerId="AD" clId="Web-{CEEE39B5-12FC-3344-81CE-37ACEAFD282D}" dt="2024-11-27T19:21:35.140" v="3"/>
          <ac:spMkLst>
            <pc:docMk/>
            <pc:sldMk cId="4103375397" sldId="267"/>
            <ac:spMk id="29" creationId="{FEF131A2-E574-4D95-A322-C5FF0B64E821}"/>
          </ac:spMkLst>
        </pc:spChg>
        <pc:spChg chg="add del">
          <ac:chgData name="Christian Lutze" userId="S::christian.lutze@hm.edu::6c79b928-3c33-4e97-aee4-bc68455f5460" providerId="AD" clId="Web-{CEEE39B5-12FC-3344-81CE-37ACEAFD282D}" dt="2024-11-27T19:21:35.140" v="3"/>
          <ac:spMkLst>
            <pc:docMk/>
            <pc:sldMk cId="4103375397" sldId="267"/>
            <ac:spMk id="30" creationId="{696B4F8D-F261-41C2-B0A1-B0899F667F0C}"/>
          </ac:spMkLst>
        </pc:spChg>
        <pc:spChg chg="add del">
          <ac:chgData name="Christian Lutze" userId="S::christian.lutze@hm.edu::6c79b928-3c33-4e97-aee4-bc68455f5460" providerId="AD" clId="Web-{CEEE39B5-12FC-3344-81CE-37ACEAFD282D}" dt="2024-11-27T19:21:35.140" v="3"/>
          <ac:spMkLst>
            <pc:docMk/>
            <pc:sldMk cId="4103375397" sldId="267"/>
            <ac:spMk id="31" creationId="{B7B42F36-B3C1-4247-AF36-090F0134ED59}"/>
          </ac:spMkLst>
        </pc:spChg>
        <pc:spChg chg="add del">
          <ac:chgData name="Christian Lutze" userId="S::christian.lutze@hm.edu::6c79b928-3c33-4e97-aee4-bc68455f5460" providerId="AD" clId="Web-{CEEE39B5-12FC-3344-81CE-37ACEAFD282D}" dt="2024-11-27T19:21:35.140" v="3"/>
          <ac:spMkLst>
            <pc:docMk/>
            <pc:sldMk cId="4103375397" sldId="267"/>
            <ac:spMk id="44" creationId="{A3C7563A-4B20-4E0B-8548-374928B55F30}"/>
          </ac:spMkLst>
        </pc:spChg>
        <pc:spChg chg="add del">
          <ac:chgData name="Christian Lutze" userId="S::christian.lutze@hm.edu::6c79b928-3c33-4e97-aee4-bc68455f5460" providerId="AD" clId="Web-{CEEE39B5-12FC-3344-81CE-37ACEAFD282D}" dt="2024-11-27T19:21:35.124" v="2"/>
          <ac:spMkLst>
            <pc:docMk/>
            <pc:sldMk cId="4103375397" sldId="267"/>
            <ac:spMk id="46" creationId="{7B4F6806-5898-4FE8-B610-A058C8B8470A}"/>
          </ac:spMkLst>
        </pc:spChg>
        <pc:spChg chg="add">
          <ac:chgData name="Christian Lutze" userId="S::christian.lutze@hm.edu::6c79b928-3c33-4e97-aee4-bc68455f5460" providerId="AD" clId="Web-{CEEE39B5-12FC-3344-81CE-37ACEAFD282D}" dt="2024-11-27T19:21:35.140" v="3"/>
          <ac:spMkLst>
            <pc:docMk/>
            <pc:sldMk cId="4103375397" sldId="267"/>
            <ac:spMk id="48" creationId="{B7B42F36-B3C1-4247-AF36-090F0134ED59}"/>
          </ac:spMkLst>
        </pc:spChg>
        <pc:spChg chg="add">
          <ac:chgData name="Christian Lutze" userId="S::christian.lutze@hm.edu::6c79b928-3c33-4e97-aee4-bc68455f5460" providerId="AD" clId="Web-{CEEE39B5-12FC-3344-81CE-37ACEAFD282D}" dt="2024-11-27T19:21:35.140" v="3"/>
          <ac:spMkLst>
            <pc:docMk/>
            <pc:sldMk cId="4103375397" sldId="267"/>
            <ac:spMk id="53" creationId="{696B4F8D-F261-41C2-B0A1-B0899F667F0C}"/>
          </ac:spMkLst>
        </pc:spChg>
        <pc:spChg chg="add">
          <ac:chgData name="Christian Lutze" userId="S::christian.lutze@hm.edu::6c79b928-3c33-4e97-aee4-bc68455f5460" providerId="AD" clId="Web-{CEEE39B5-12FC-3344-81CE-37ACEAFD282D}" dt="2024-11-27T19:21:35.140" v="3"/>
          <ac:spMkLst>
            <pc:docMk/>
            <pc:sldMk cId="4103375397" sldId="267"/>
            <ac:spMk id="61" creationId="{FEF131A2-E574-4D95-A322-C5FF0B64E821}"/>
          </ac:spMkLst>
        </pc:spChg>
        <pc:spChg chg="add">
          <ac:chgData name="Christian Lutze" userId="S::christian.lutze@hm.edu::6c79b928-3c33-4e97-aee4-bc68455f5460" providerId="AD" clId="Web-{CEEE39B5-12FC-3344-81CE-37ACEAFD282D}" dt="2024-11-27T19:21:35.140" v="3"/>
          <ac:spMkLst>
            <pc:docMk/>
            <pc:sldMk cId="4103375397" sldId="267"/>
            <ac:spMk id="68" creationId="{A3C7563A-4B20-4E0B-8548-374928B55F30}"/>
          </ac:spMkLst>
        </pc:spChg>
        <pc:picChg chg="mod ord">
          <ac:chgData name="Christian Lutze" userId="S::christian.lutze@hm.edu::6c79b928-3c33-4e97-aee4-bc68455f5460" providerId="AD" clId="Web-{CEEE39B5-12FC-3344-81CE-37ACEAFD282D}" dt="2024-11-27T19:21:35.124" v="2"/>
          <ac:picMkLst>
            <pc:docMk/>
            <pc:sldMk cId="4103375397" sldId="267"/>
            <ac:picMk id="5" creationId="{BAF57132-0217-508D-78C7-C5BF0B57857A}"/>
          </ac:picMkLst>
        </pc:picChg>
        <pc:picChg chg="mod">
          <ac:chgData name="Christian Lutze" userId="S::christian.lutze@hm.edu::6c79b928-3c33-4e97-aee4-bc68455f5460" providerId="AD" clId="Web-{CEEE39B5-12FC-3344-81CE-37ACEAFD282D}" dt="2024-11-27T19:21:35.140" v="3"/>
          <ac:picMkLst>
            <pc:docMk/>
            <pc:sldMk cId="4103375397" sldId="267"/>
            <ac:picMk id="6" creationId="{0E2F5C8A-865F-BDE0-A393-C5D51CA7DB6E}"/>
          </ac:picMkLst>
        </pc:picChg>
        <pc:picChg chg="mod">
          <ac:chgData name="Christian Lutze" userId="S::christian.lutze@hm.edu::6c79b928-3c33-4e97-aee4-bc68455f5460" providerId="AD" clId="Web-{CEEE39B5-12FC-3344-81CE-37ACEAFD282D}" dt="2024-11-27T19:21:50.984" v="4" actId="14100"/>
          <ac:picMkLst>
            <pc:docMk/>
            <pc:sldMk cId="4103375397" sldId="267"/>
            <ac:picMk id="9" creationId="{813687E7-DCFF-9118-6ED3-C3457791AA99}"/>
          </ac:picMkLst>
        </pc:picChg>
      </pc:sldChg>
    </pc:docChg>
  </pc:docChgLst>
  <pc:docChgLst>
    <pc:chgData name="Mehmed Dedic" userId="S::mdedic@hm.edu::1c3a3abf-1236-47bc-8786-7124251a99d0" providerId="AD" clId="Web-{3F97C3B8-B4F9-DBB6-B616-41E696E7C35C}"/>
    <pc:docChg chg="modSld">
      <pc:chgData name="Mehmed Dedic" userId="S::mdedic@hm.edu::1c3a3abf-1236-47bc-8786-7124251a99d0" providerId="AD" clId="Web-{3F97C3B8-B4F9-DBB6-B616-41E696E7C35C}" dt="2024-11-24T20:05:04.727" v="25"/>
      <pc:docMkLst>
        <pc:docMk/>
      </pc:docMkLst>
      <pc:sldChg chg="addSp modSp mod setBg setClrOvrMap">
        <pc:chgData name="Mehmed Dedic" userId="S::mdedic@hm.edu::1c3a3abf-1236-47bc-8786-7124251a99d0" providerId="AD" clId="Web-{3F97C3B8-B4F9-DBB6-B616-41E696E7C35C}" dt="2024-11-24T20:05:04.727" v="25"/>
        <pc:sldMkLst>
          <pc:docMk/>
          <pc:sldMk cId="361311155" sldId="259"/>
        </pc:sldMkLst>
        <pc:spChg chg="mod">
          <ac:chgData name="Mehmed Dedic" userId="S::mdedic@hm.edu::1c3a3abf-1236-47bc-8786-7124251a99d0" providerId="AD" clId="Web-{3F97C3B8-B4F9-DBB6-B616-41E696E7C35C}" dt="2024-11-24T20:05:04.727" v="25"/>
          <ac:spMkLst>
            <pc:docMk/>
            <pc:sldMk cId="361311155" sldId="259"/>
            <ac:spMk id="2" creationId="{DA180DA5-2C7C-442B-C251-EAD22FFFCC79}"/>
          </ac:spMkLst>
        </pc:spChg>
        <pc:spChg chg="mod">
          <ac:chgData name="Mehmed Dedic" userId="S::mdedic@hm.edu::1c3a3abf-1236-47bc-8786-7124251a99d0" providerId="AD" clId="Web-{3F97C3B8-B4F9-DBB6-B616-41E696E7C35C}" dt="2024-11-24T20:05:04.727" v="25"/>
          <ac:spMkLst>
            <pc:docMk/>
            <pc:sldMk cId="361311155" sldId="259"/>
            <ac:spMk id="3" creationId="{10F1403F-B87A-6741-EC55-848A4F1F9739}"/>
          </ac:spMkLst>
        </pc:spChg>
        <pc:spChg chg="add">
          <ac:chgData name="Mehmed Dedic" userId="S::mdedic@hm.edu::1c3a3abf-1236-47bc-8786-7124251a99d0" providerId="AD" clId="Web-{3F97C3B8-B4F9-DBB6-B616-41E696E7C35C}" dt="2024-11-24T20:05:04.727" v="25"/>
          <ac:spMkLst>
            <pc:docMk/>
            <pc:sldMk cId="361311155" sldId="259"/>
            <ac:spMk id="10" creationId="{9228552E-C8B1-4A80-8448-0787CE0FC704}"/>
          </ac:spMkLst>
        </pc:spChg>
        <pc:picChg chg="add mod ord">
          <ac:chgData name="Mehmed Dedic" userId="S::mdedic@hm.edu::1c3a3abf-1236-47bc-8786-7124251a99d0" providerId="AD" clId="Web-{3F97C3B8-B4F9-DBB6-B616-41E696E7C35C}" dt="2024-11-24T20:05:04.727" v="25"/>
          <ac:picMkLst>
            <pc:docMk/>
            <pc:sldMk cId="361311155" sldId="259"/>
            <ac:picMk id="5" creationId="{EAC0CFC3-00EF-BCE5-44C2-6146551C96CE}"/>
          </ac:picMkLst>
        </pc:picChg>
      </pc:sldChg>
    </pc:docChg>
  </pc:docChgLst>
  <pc:docChgLst>
    <pc:chgData name="Christian Lutze" userId="6c79b928-3c33-4e97-aee4-bc68455f5460" providerId="ADAL" clId="{D7AF764A-4D66-2A4C-8B01-5697DFC6F910}"/>
    <pc:docChg chg="undo custSel addSld delSld modSld sldOrd">
      <pc:chgData name="Christian Lutze" userId="6c79b928-3c33-4e97-aee4-bc68455f5460" providerId="ADAL" clId="{D7AF764A-4D66-2A4C-8B01-5697DFC6F910}" dt="2024-11-28T09:51:54.817" v="1545" actId="20577"/>
      <pc:docMkLst>
        <pc:docMk/>
      </pc:docMkLst>
      <pc:sldChg chg="addSp delSp modSp mod setBg addAnim delAnim setClrOvrMap">
        <pc:chgData name="Christian Lutze" userId="6c79b928-3c33-4e97-aee4-bc68455f5460" providerId="ADAL" clId="{D7AF764A-4D66-2A4C-8B01-5697DFC6F910}" dt="2024-11-24T17:39:21.862" v="126"/>
        <pc:sldMkLst>
          <pc:docMk/>
          <pc:sldMk cId="2565884264" sldId="256"/>
        </pc:sldMkLst>
        <pc:spChg chg="mod">
          <ac:chgData name="Christian Lutze" userId="6c79b928-3c33-4e97-aee4-bc68455f5460" providerId="ADAL" clId="{D7AF764A-4D66-2A4C-8B01-5697DFC6F910}" dt="2024-11-24T17:39:21.860" v="124" actId="26606"/>
          <ac:spMkLst>
            <pc:docMk/>
            <pc:sldMk cId="2565884264" sldId="256"/>
            <ac:spMk id="2" creationId="{D8AC131D-FAAF-BAA4-72A3-60B883E17BED}"/>
          </ac:spMkLst>
        </pc:spChg>
        <pc:spChg chg="mod">
          <ac:chgData name="Christian Lutze" userId="6c79b928-3c33-4e97-aee4-bc68455f5460" providerId="ADAL" clId="{D7AF764A-4D66-2A4C-8B01-5697DFC6F910}" dt="2024-11-24T17:39:21.860" v="124" actId="26606"/>
          <ac:spMkLst>
            <pc:docMk/>
            <pc:sldMk cId="2565884264" sldId="256"/>
            <ac:spMk id="3" creationId="{65703B33-5DC9-73AC-21B8-54228DB23874}"/>
          </ac:spMkLst>
        </pc:spChg>
        <pc:spChg chg="add">
          <ac:chgData name="Christian Lutze" userId="6c79b928-3c33-4e97-aee4-bc68455f5460" providerId="ADAL" clId="{D7AF764A-4D66-2A4C-8B01-5697DFC6F910}" dt="2024-11-24T17:39:21.860" v="124" actId="26606"/>
          <ac:spMkLst>
            <pc:docMk/>
            <pc:sldMk cId="2565884264" sldId="256"/>
            <ac:spMk id="40" creationId="{F8446B12-7391-4711-8B31-112A0B896C76}"/>
          </ac:spMkLst>
        </pc:spChg>
        <pc:grpChg chg="add">
          <ac:chgData name="Christian Lutze" userId="6c79b928-3c33-4e97-aee4-bc68455f5460" providerId="ADAL" clId="{D7AF764A-4D66-2A4C-8B01-5697DFC6F910}" dt="2024-11-24T17:39:21.860" v="124" actId="26606"/>
          <ac:grpSpMkLst>
            <pc:docMk/>
            <pc:sldMk cId="2565884264" sldId="256"/>
            <ac:grpSpMk id="42" creationId="{4252769E-B9F0-4068-A645-5BBEF16E9C28}"/>
          </ac:grpSpMkLst>
        </pc:grpChg>
        <pc:picChg chg="add mod">
          <ac:chgData name="Christian Lutze" userId="6c79b928-3c33-4e97-aee4-bc68455f5460" providerId="ADAL" clId="{D7AF764A-4D66-2A4C-8B01-5697DFC6F910}" dt="2024-11-24T17:39:21.860" v="124" actId="26606"/>
          <ac:picMkLst>
            <pc:docMk/>
            <pc:sldMk cId="2565884264" sldId="256"/>
            <ac:picMk id="11" creationId="{F3855C42-1E9B-1FD8-DC5D-8219BAC09ECB}"/>
          </ac:picMkLst>
        </pc:picChg>
      </pc:sldChg>
      <pc:sldChg chg="addSp modSp mod">
        <pc:chgData name="Christian Lutze" userId="6c79b928-3c33-4e97-aee4-bc68455f5460" providerId="ADAL" clId="{D7AF764A-4D66-2A4C-8B01-5697DFC6F910}" dt="2024-11-24T17:25:52.046" v="6" actId="1076"/>
        <pc:sldMkLst>
          <pc:docMk/>
          <pc:sldMk cId="4111755364" sldId="263"/>
        </pc:sldMkLst>
        <pc:picChg chg="add mod">
          <ac:chgData name="Christian Lutze" userId="6c79b928-3c33-4e97-aee4-bc68455f5460" providerId="ADAL" clId="{D7AF764A-4D66-2A4C-8B01-5697DFC6F910}" dt="2024-11-24T17:25:52.046" v="6" actId="1076"/>
          <ac:picMkLst>
            <pc:docMk/>
            <pc:sldMk cId="4111755364" sldId="263"/>
            <ac:picMk id="5" creationId="{8C9B7D9E-8EDE-154A-3E41-2F23DE4B09B2}"/>
          </ac:picMkLst>
        </pc:picChg>
      </pc:sldChg>
      <pc:sldChg chg="modSp mod">
        <pc:chgData name="Christian Lutze" userId="6c79b928-3c33-4e97-aee4-bc68455f5460" providerId="ADAL" clId="{D7AF764A-4D66-2A4C-8B01-5697DFC6F910}" dt="2024-11-28T07:56:39.824" v="129" actId="20577"/>
        <pc:sldMkLst>
          <pc:docMk/>
          <pc:sldMk cId="876688419" sldId="265"/>
        </pc:sldMkLst>
        <pc:spChg chg="mod">
          <ac:chgData name="Christian Lutze" userId="6c79b928-3c33-4e97-aee4-bc68455f5460" providerId="ADAL" clId="{D7AF764A-4D66-2A4C-8B01-5697DFC6F910}" dt="2024-11-28T07:56:39.824" v="129" actId="20577"/>
          <ac:spMkLst>
            <pc:docMk/>
            <pc:sldMk cId="876688419" sldId="265"/>
            <ac:spMk id="2" creationId="{C73E4B32-E22B-6EBD-9D69-14464A0BFBB2}"/>
          </ac:spMkLst>
        </pc:spChg>
      </pc:sldChg>
      <pc:sldChg chg="addSp delSp modSp mod ord setBg addAnim delAnim modNotesTx">
        <pc:chgData name="Christian Lutze" userId="6c79b928-3c33-4e97-aee4-bc68455f5460" providerId="ADAL" clId="{D7AF764A-4D66-2A4C-8B01-5697DFC6F910}" dt="2024-11-28T09:17:32.721" v="1506" actId="20577"/>
        <pc:sldMkLst>
          <pc:docMk/>
          <pc:sldMk cId="294681989" sldId="266"/>
        </pc:sldMkLst>
        <pc:spChg chg="add">
          <ac:chgData name="Christian Lutze" userId="6c79b928-3c33-4e97-aee4-bc68455f5460" providerId="ADAL" clId="{D7AF764A-4D66-2A4C-8B01-5697DFC6F910}" dt="2024-11-24T17:36:56.724" v="114" actId="26606"/>
          <ac:spMkLst>
            <pc:docMk/>
            <pc:sldMk cId="294681989" sldId="266"/>
            <ac:spMk id="51" creationId="{A93898FF-D987-4B0E-BFB4-85F5EB356D4D}"/>
          </ac:spMkLst>
        </pc:spChg>
        <pc:spChg chg="add">
          <ac:chgData name="Christian Lutze" userId="6c79b928-3c33-4e97-aee4-bc68455f5460" providerId="ADAL" clId="{D7AF764A-4D66-2A4C-8B01-5697DFC6F910}" dt="2024-11-24T17:36:56.724" v="114" actId="26606"/>
          <ac:spMkLst>
            <pc:docMk/>
            <pc:sldMk cId="294681989" sldId="266"/>
            <ac:spMk id="53" creationId="{612F383F-B981-4BC3-9E2B-7BE938CEF3EC}"/>
          </ac:spMkLst>
        </pc:spChg>
        <pc:spChg chg="add">
          <ac:chgData name="Christian Lutze" userId="6c79b928-3c33-4e97-aee4-bc68455f5460" providerId="ADAL" clId="{D7AF764A-4D66-2A4C-8B01-5697DFC6F910}" dt="2024-11-24T17:36:56.724" v="114" actId="26606"/>
          <ac:spMkLst>
            <pc:docMk/>
            <pc:sldMk cId="294681989" sldId="266"/>
            <ac:spMk id="55" creationId="{5AA485AD-076E-4077-A6E6-C3C9F0C39FF2}"/>
          </ac:spMkLst>
        </pc:spChg>
        <pc:spChg chg="add">
          <ac:chgData name="Christian Lutze" userId="6c79b928-3c33-4e97-aee4-bc68455f5460" providerId="ADAL" clId="{D7AF764A-4D66-2A4C-8B01-5697DFC6F910}" dt="2024-11-24T17:36:56.724" v="114" actId="26606"/>
          <ac:spMkLst>
            <pc:docMk/>
            <pc:sldMk cId="294681989" sldId="266"/>
            <ac:spMk id="57" creationId="{58D235B8-3D10-493F-88AC-84BB404C1B5A}"/>
          </ac:spMkLst>
        </pc:spChg>
        <pc:spChg chg="add">
          <ac:chgData name="Christian Lutze" userId="6c79b928-3c33-4e97-aee4-bc68455f5460" providerId="ADAL" clId="{D7AF764A-4D66-2A4C-8B01-5697DFC6F910}" dt="2024-11-24T17:36:56.724" v="114" actId="26606"/>
          <ac:spMkLst>
            <pc:docMk/>
            <pc:sldMk cId="294681989" sldId="266"/>
            <ac:spMk id="59" creationId="{42A4FC2C-047E-45A5-965D-8E1E3BF09BC6}"/>
          </ac:spMkLst>
        </pc:spChg>
        <pc:picChg chg="add del mod ord">
          <ac:chgData name="Christian Lutze" userId="6c79b928-3c33-4e97-aee4-bc68455f5460" providerId="ADAL" clId="{D7AF764A-4D66-2A4C-8B01-5697DFC6F910}" dt="2024-11-24T17:37:41.644" v="118" actId="478"/>
          <ac:picMkLst>
            <pc:docMk/>
            <pc:sldMk cId="294681989" sldId="266"/>
            <ac:picMk id="8" creationId="{48825E67-0FB4-4BDF-452A-E73B2559D38D}"/>
          </ac:picMkLst>
        </pc:picChg>
        <pc:picChg chg="add mod ord">
          <ac:chgData name="Christian Lutze" userId="6c79b928-3c33-4e97-aee4-bc68455f5460" providerId="ADAL" clId="{D7AF764A-4D66-2A4C-8B01-5697DFC6F910}" dt="2024-11-24T17:36:56.724" v="114" actId="26606"/>
          <ac:picMkLst>
            <pc:docMk/>
            <pc:sldMk cId="294681989" sldId="266"/>
            <ac:picMk id="10" creationId="{3403157A-5B9A-3DD5-50B6-7839EF410676}"/>
          </ac:picMkLst>
        </pc:picChg>
        <pc:picChg chg="add mod ord">
          <ac:chgData name="Christian Lutze" userId="6c79b928-3c33-4e97-aee4-bc68455f5460" providerId="ADAL" clId="{D7AF764A-4D66-2A4C-8B01-5697DFC6F910}" dt="2024-11-24T17:36:56.724" v="114" actId="26606"/>
          <ac:picMkLst>
            <pc:docMk/>
            <pc:sldMk cId="294681989" sldId="266"/>
            <ac:picMk id="12" creationId="{C1165059-E004-1981-DBB4-DBCB0055312B}"/>
          </ac:picMkLst>
        </pc:picChg>
        <pc:picChg chg="add">
          <ac:chgData name="Christian Lutze" userId="6c79b928-3c33-4e97-aee4-bc68455f5460" providerId="ADAL" clId="{D7AF764A-4D66-2A4C-8B01-5697DFC6F910}" dt="2024-11-24T17:36:56.724" v="114" actId="26606"/>
          <ac:picMkLst>
            <pc:docMk/>
            <pc:sldMk cId="294681989" sldId="266"/>
            <ac:picMk id="61" creationId="{D088DBDF-80D5-4FC0-8A54-9D660B728DC4}"/>
          </ac:picMkLst>
        </pc:picChg>
      </pc:sldChg>
      <pc:sldChg chg="addSp delSp modSp add mod setBg addAnim modNotesTx">
        <pc:chgData name="Christian Lutze" userId="6c79b928-3c33-4e97-aee4-bc68455f5460" providerId="ADAL" clId="{D7AF764A-4D66-2A4C-8B01-5697DFC6F910}" dt="2024-11-28T09:51:54.817" v="1545" actId="20577"/>
        <pc:sldMkLst>
          <pc:docMk/>
          <pc:sldMk cId="4103375397" sldId="267"/>
        </pc:sldMkLst>
        <pc:spChg chg="mod">
          <ac:chgData name="Christian Lutze" userId="6c79b928-3c33-4e97-aee4-bc68455f5460" providerId="ADAL" clId="{D7AF764A-4D66-2A4C-8B01-5697DFC6F910}" dt="2024-11-24T17:34:42.892" v="100" actId="20577"/>
          <ac:spMkLst>
            <pc:docMk/>
            <pc:sldMk cId="4103375397" sldId="267"/>
            <ac:spMk id="2" creationId="{410D318B-A096-8838-C7AD-6DD84F9A6537}"/>
          </ac:spMkLst>
        </pc:spChg>
        <pc:spChg chg="add">
          <ac:chgData name="Christian Lutze" userId="6c79b928-3c33-4e97-aee4-bc68455f5460" providerId="ADAL" clId="{D7AF764A-4D66-2A4C-8B01-5697DFC6F910}" dt="2024-11-24T17:34:27.596" v="98" actId="26606"/>
          <ac:spMkLst>
            <pc:docMk/>
            <pc:sldMk cId="4103375397" sldId="267"/>
            <ac:spMk id="14" creationId="{D1520B01-A2E4-41C2-8A8F-7683F250890E}"/>
          </ac:spMkLst>
        </pc:spChg>
        <pc:grpChg chg="add">
          <ac:chgData name="Christian Lutze" userId="6c79b928-3c33-4e97-aee4-bc68455f5460" providerId="ADAL" clId="{D7AF764A-4D66-2A4C-8B01-5697DFC6F910}" dt="2024-11-24T17:34:27.596" v="98" actId="26606"/>
          <ac:grpSpMkLst>
            <pc:docMk/>
            <pc:sldMk cId="4103375397" sldId="267"/>
            <ac:grpSpMk id="16" creationId="{1F634C0A-A487-42AF-8DFD-4DAD62FE92BF}"/>
          </ac:grpSpMkLst>
        </pc:grpChg>
        <pc:grpChg chg="add">
          <ac:chgData name="Christian Lutze" userId="6c79b928-3c33-4e97-aee4-bc68455f5460" providerId="ADAL" clId="{D7AF764A-4D66-2A4C-8B01-5697DFC6F910}" dt="2024-11-24T17:34:27.596" v="98" actId="26606"/>
          <ac:grpSpMkLst>
            <pc:docMk/>
            <pc:sldMk cId="4103375397" sldId="267"/>
            <ac:grpSpMk id="20" creationId="{066EE5A2-0D35-4D6A-A5C7-1CA91F740684}"/>
          </ac:grpSpMkLst>
        </pc:grpChg>
        <pc:grpChg chg="add">
          <ac:chgData name="Christian Lutze" userId="6c79b928-3c33-4e97-aee4-bc68455f5460" providerId="ADAL" clId="{D7AF764A-4D66-2A4C-8B01-5697DFC6F910}" dt="2024-11-24T17:34:27.596" v="98" actId="26606"/>
          <ac:grpSpMkLst>
            <pc:docMk/>
            <pc:sldMk cId="4103375397" sldId="267"/>
            <ac:grpSpMk id="24" creationId="{56AA1647-0DA6-4A17-B3E1-95D61BD54714}"/>
          </ac:grpSpMkLst>
        </pc:grpChg>
        <pc:grpChg chg="add">
          <ac:chgData name="Christian Lutze" userId="6c79b928-3c33-4e97-aee4-bc68455f5460" providerId="ADAL" clId="{D7AF764A-4D66-2A4C-8B01-5697DFC6F910}" dt="2024-11-24T17:34:27.596" v="98" actId="26606"/>
          <ac:grpSpMkLst>
            <pc:docMk/>
            <pc:sldMk cId="4103375397" sldId="267"/>
            <ac:grpSpMk id="28" creationId="{08D20F07-CD49-4F17-BC00-9429DA80C502}"/>
          </ac:grpSpMkLst>
        </pc:grpChg>
        <pc:picChg chg="add mod ord">
          <ac:chgData name="Christian Lutze" userId="6c79b928-3c33-4e97-aee4-bc68455f5460" providerId="ADAL" clId="{D7AF764A-4D66-2A4C-8B01-5697DFC6F910}" dt="2024-11-24T17:34:27.596" v="98" actId="26606"/>
          <ac:picMkLst>
            <pc:docMk/>
            <pc:sldMk cId="4103375397" sldId="267"/>
            <ac:picMk id="5" creationId="{BAF57132-0217-508D-78C7-C5BF0B57857A}"/>
          </ac:picMkLst>
        </pc:picChg>
        <pc:picChg chg="add mod">
          <ac:chgData name="Christian Lutze" userId="6c79b928-3c33-4e97-aee4-bc68455f5460" providerId="ADAL" clId="{D7AF764A-4D66-2A4C-8B01-5697DFC6F910}" dt="2024-11-24T17:34:27.596" v="98" actId="26606"/>
          <ac:picMkLst>
            <pc:docMk/>
            <pc:sldMk cId="4103375397" sldId="267"/>
            <ac:picMk id="9" creationId="{813687E7-DCFF-9118-6ED3-C3457791AA99}"/>
          </ac:picMkLst>
        </pc:picChg>
      </pc:sldChg>
      <pc:sldChg chg="add del">
        <pc:chgData name="Christian Lutze" userId="6c79b928-3c33-4e97-aee4-bc68455f5460" providerId="ADAL" clId="{D7AF764A-4D66-2A4C-8B01-5697DFC6F910}" dt="2024-11-24T17:26:23.502" v="9" actId="2696"/>
        <pc:sldMkLst>
          <pc:docMk/>
          <pc:sldMk cId="362770859" sldId="268"/>
        </pc:sldMkLst>
      </pc:sldChg>
      <pc:sldChg chg="add del">
        <pc:chgData name="Christian Lutze" userId="6c79b928-3c33-4e97-aee4-bc68455f5460" providerId="ADAL" clId="{D7AF764A-4D66-2A4C-8B01-5697DFC6F910}" dt="2024-11-24T17:40:02.739" v="127" actId="2696"/>
        <pc:sldMkLst>
          <pc:docMk/>
          <pc:sldMk cId="2554778629" sldId="268"/>
        </pc:sldMkLst>
      </pc:sldChg>
      <pc:sldChg chg="modSp mod">
        <pc:chgData name="Christian Lutze" userId="6c79b928-3c33-4e97-aee4-bc68455f5460" providerId="ADAL" clId="{D7AF764A-4D66-2A4C-8B01-5697DFC6F910}" dt="2024-11-28T07:56:28.122" v="128" actId="20577"/>
        <pc:sldMkLst>
          <pc:docMk/>
          <pc:sldMk cId="1557745766" sldId="269"/>
        </pc:sldMkLst>
        <pc:spChg chg="mod">
          <ac:chgData name="Christian Lutze" userId="6c79b928-3c33-4e97-aee4-bc68455f5460" providerId="ADAL" clId="{D7AF764A-4D66-2A4C-8B01-5697DFC6F910}" dt="2024-11-28T07:56:28.122" v="128" actId="20577"/>
          <ac:spMkLst>
            <pc:docMk/>
            <pc:sldMk cId="1557745766" sldId="269"/>
            <ac:spMk id="2" creationId="{D8FF152A-983C-DC33-9118-2DB68B86A46A}"/>
          </ac:spMkLst>
        </pc:spChg>
      </pc:sldChg>
    </pc:docChg>
  </pc:docChgLst>
  <pc:docChgLst>
    <pc:chgData clId="Web-{6BB95FB2-0660-8209-3359-E0FE6D17F4FB}"/>
    <pc:docChg chg="modSld">
      <pc:chgData name="" userId="" providerId="" clId="Web-{6BB95FB2-0660-8209-3359-E0FE6D17F4FB}" dt="2024-11-24T10:29:10.251" v="3" actId="20577"/>
      <pc:docMkLst>
        <pc:docMk/>
      </pc:docMkLst>
      <pc:sldChg chg="modSp">
        <pc:chgData name="" userId="" providerId="" clId="Web-{6BB95FB2-0660-8209-3359-E0FE6D17F4FB}" dt="2024-11-24T10:29:10.251" v="3" actId="20577"/>
        <pc:sldMkLst>
          <pc:docMk/>
          <pc:sldMk cId="2565884264" sldId="256"/>
        </pc:sldMkLst>
        <pc:spChg chg="mod">
          <ac:chgData name="" userId="" providerId="" clId="Web-{6BB95FB2-0660-8209-3359-E0FE6D17F4FB}" dt="2024-11-24T10:29:10.251" v="3" actId="20577"/>
          <ac:spMkLst>
            <pc:docMk/>
            <pc:sldMk cId="2565884264" sldId="256"/>
            <ac:spMk id="3" creationId="{65703B33-5DC9-73AC-21B8-54228DB23874}"/>
          </ac:spMkLst>
        </pc:spChg>
      </pc:sldChg>
    </pc:docChg>
  </pc:docChgLst>
  <pc:docChgLst>
    <pc:chgData name="Christian Lutze" userId="S::christian.lutze@hm.edu::6c79b928-3c33-4e97-aee4-bc68455f5460" providerId="AD" clId="Web-{8DBB488E-EE66-FE4E-64CE-8490FF379DBD}"/>
    <pc:docChg chg="modSld">
      <pc:chgData name="Christian Lutze" userId="S::christian.lutze@hm.edu::6c79b928-3c33-4e97-aee4-bc68455f5460" providerId="AD" clId="Web-{8DBB488E-EE66-FE4E-64CE-8490FF379DBD}" dt="2024-11-27T19:16:20.368" v="2" actId="14100"/>
      <pc:docMkLst>
        <pc:docMk/>
      </pc:docMkLst>
      <pc:sldChg chg="modSp">
        <pc:chgData name="Christian Lutze" userId="S::christian.lutze@hm.edu::6c79b928-3c33-4e97-aee4-bc68455f5460" providerId="AD" clId="Web-{8DBB488E-EE66-FE4E-64CE-8490FF379DBD}" dt="2024-11-27T19:16:20.368" v="2" actId="14100"/>
        <pc:sldMkLst>
          <pc:docMk/>
          <pc:sldMk cId="294681989" sldId="266"/>
        </pc:sldMkLst>
        <pc:picChg chg="mod">
          <ac:chgData name="Christian Lutze" userId="S::christian.lutze@hm.edu::6c79b928-3c33-4e97-aee4-bc68455f5460" providerId="AD" clId="Web-{8DBB488E-EE66-FE4E-64CE-8490FF379DBD}" dt="2024-11-27T19:16:20.368" v="2" actId="14100"/>
          <ac:picMkLst>
            <pc:docMk/>
            <pc:sldMk cId="294681989" sldId="266"/>
            <ac:picMk id="10" creationId="{3403157A-5B9A-3DD5-50B6-7839EF410676}"/>
          </ac:picMkLst>
        </pc:picChg>
      </pc:sldChg>
      <pc:sldChg chg="modSp">
        <pc:chgData name="Christian Lutze" userId="S::christian.lutze@hm.edu::6c79b928-3c33-4e97-aee4-bc68455f5460" providerId="AD" clId="Web-{8DBB488E-EE66-FE4E-64CE-8490FF379DBD}" dt="2024-11-27T19:15:55.992" v="0" actId="14100"/>
        <pc:sldMkLst>
          <pc:docMk/>
          <pc:sldMk cId="4103375397" sldId="267"/>
        </pc:sldMkLst>
        <pc:picChg chg="mod">
          <ac:chgData name="Christian Lutze" userId="S::christian.lutze@hm.edu::6c79b928-3c33-4e97-aee4-bc68455f5460" providerId="AD" clId="Web-{8DBB488E-EE66-FE4E-64CE-8490FF379DBD}" dt="2024-11-27T19:15:55.992" v="0" actId="14100"/>
          <ac:picMkLst>
            <pc:docMk/>
            <pc:sldMk cId="4103375397" sldId="267"/>
            <ac:picMk id="9" creationId="{813687E7-DCFF-9118-6ED3-C3457791AA99}"/>
          </ac:picMkLst>
        </pc:picChg>
      </pc:sldChg>
    </pc:docChg>
  </pc:docChgLst>
  <pc:docChgLst>
    <pc:chgData name="Marco Goettle" userId="49f2de68-366b-4a25-9acc-4a6df32432f6" providerId="ADAL" clId="{6C35DAAF-A514-3949-BFEB-85069FDD0D09}"/>
    <pc:docChg chg="undo redo custSel addSld delSld modSld sldOrd">
      <pc:chgData name="Marco Goettle" userId="49f2de68-366b-4a25-9acc-4a6df32432f6" providerId="ADAL" clId="{6C35DAAF-A514-3949-BFEB-85069FDD0D09}" dt="2024-11-28T09:38:32.513" v="3351" actId="1035"/>
      <pc:docMkLst>
        <pc:docMk/>
      </pc:docMkLst>
      <pc:sldChg chg="addSp delSp modSp mod delDesignElem">
        <pc:chgData name="Marco Goettle" userId="49f2de68-366b-4a25-9acc-4a6df32432f6" providerId="ADAL" clId="{6C35DAAF-A514-3949-BFEB-85069FDD0D09}" dt="2024-11-27T17:36:32.629" v="2129" actId="26606"/>
        <pc:sldMkLst>
          <pc:docMk/>
          <pc:sldMk cId="2565884264" sldId="256"/>
        </pc:sldMkLst>
        <pc:spChg chg="mod">
          <ac:chgData name="Marco Goettle" userId="49f2de68-366b-4a25-9acc-4a6df32432f6" providerId="ADAL" clId="{6C35DAAF-A514-3949-BFEB-85069FDD0D09}" dt="2024-11-27T17:36:32.629" v="2129" actId="26606"/>
          <ac:spMkLst>
            <pc:docMk/>
            <pc:sldMk cId="2565884264" sldId="256"/>
            <ac:spMk id="2" creationId="{D8AC131D-FAAF-BAA4-72A3-60B883E17BED}"/>
          </ac:spMkLst>
        </pc:spChg>
        <pc:spChg chg="mod ord">
          <ac:chgData name="Marco Goettle" userId="49f2de68-366b-4a25-9acc-4a6df32432f6" providerId="ADAL" clId="{6C35DAAF-A514-3949-BFEB-85069FDD0D09}" dt="2024-11-27T17:36:32.629" v="2129" actId="26606"/>
          <ac:spMkLst>
            <pc:docMk/>
            <pc:sldMk cId="2565884264" sldId="256"/>
            <ac:spMk id="3" creationId="{65703B33-5DC9-73AC-21B8-54228DB23874}"/>
          </ac:spMkLst>
        </pc:spChg>
        <pc:spChg chg="add del">
          <ac:chgData name="Marco Goettle" userId="49f2de68-366b-4a25-9acc-4a6df32432f6" providerId="ADAL" clId="{6C35DAAF-A514-3949-BFEB-85069FDD0D09}" dt="2024-11-27T17:36:32.629" v="2129" actId="26606"/>
          <ac:spMkLst>
            <pc:docMk/>
            <pc:sldMk cId="2565884264" sldId="256"/>
            <ac:spMk id="16" creationId="{870A1295-61BC-4214-AA3E-D396673024D0}"/>
          </ac:spMkLst>
        </pc:spChg>
        <pc:spChg chg="add">
          <ac:chgData name="Marco Goettle" userId="49f2de68-366b-4a25-9acc-4a6df32432f6" providerId="ADAL" clId="{6C35DAAF-A514-3949-BFEB-85069FDD0D09}" dt="2024-11-27T17:36:32.629" v="2129" actId="26606"/>
          <ac:spMkLst>
            <pc:docMk/>
            <pc:sldMk cId="2565884264" sldId="256"/>
            <ac:spMk id="27" creationId="{E4469908-40F0-48EB-8B29-996548C1991E}"/>
          </ac:spMkLst>
        </pc:spChg>
        <pc:spChg chg="add del">
          <ac:chgData name="Marco Goettle" userId="49f2de68-366b-4a25-9acc-4a6df32432f6" providerId="ADAL" clId="{6C35DAAF-A514-3949-BFEB-85069FDD0D09}" dt="2024-11-27T16:24:04.985" v="1253" actId="26606"/>
          <ac:spMkLst>
            <pc:docMk/>
            <pc:sldMk cId="2565884264" sldId="256"/>
            <ac:spMk id="40" creationId="{F8446B12-7391-4711-8B31-112A0B896C76}"/>
          </ac:spMkLst>
        </pc:spChg>
        <pc:spChg chg="add del">
          <ac:chgData name="Marco Goettle" userId="49f2de68-366b-4a25-9acc-4a6df32432f6" providerId="ADAL" clId="{6C35DAAF-A514-3949-BFEB-85069FDD0D09}" dt="2024-11-27T16:24:04.977" v="1252" actId="26606"/>
          <ac:spMkLst>
            <pc:docMk/>
            <pc:sldMk cId="2565884264" sldId="256"/>
            <ac:spMk id="49" creationId="{870A1295-61BC-4214-AA3E-D396673024D0}"/>
          </ac:spMkLst>
        </pc:spChg>
        <pc:spChg chg="add del">
          <ac:chgData name="Marco Goettle" userId="49f2de68-366b-4a25-9acc-4a6df32432f6" providerId="ADAL" clId="{6C35DAAF-A514-3949-BFEB-85069FDD0D09}" dt="2024-11-27T17:24:37.591" v="2046"/>
          <ac:spMkLst>
            <pc:docMk/>
            <pc:sldMk cId="2565884264" sldId="256"/>
            <ac:spMk id="57" creationId="{9D227AA9-5993-4378-946E-E7CBFBBA6962}"/>
          </ac:spMkLst>
        </pc:spChg>
        <pc:spChg chg="add del">
          <ac:chgData name="Marco Goettle" userId="49f2de68-366b-4a25-9acc-4a6df32432f6" providerId="ADAL" clId="{6C35DAAF-A514-3949-BFEB-85069FDD0D09}" dt="2024-11-27T17:24:37.591" v="2046"/>
          <ac:spMkLst>
            <pc:docMk/>
            <pc:sldMk cId="2565884264" sldId="256"/>
            <ac:spMk id="61" creationId="{7EA2FCBD-319F-4A4F-9834-E50E3DD2A028}"/>
          </ac:spMkLst>
        </pc:spChg>
        <pc:grpChg chg="add del">
          <ac:chgData name="Marco Goettle" userId="49f2de68-366b-4a25-9acc-4a6df32432f6" providerId="ADAL" clId="{6C35DAAF-A514-3949-BFEB-85069FDD0D09}" dt="2024-11-27T17:36:32.629" v="2129" actId="26606"/>
          <ac:grpSpMkLst>
            <pc:docMk/>
            <pc:sldMk cId="2565884264" sldId="256"/>
            <ac:grpSpMk id="18" creationId="{0B139475-2B26-4CA9-9413-DE741E49F7BB}"/>
          </ac:grpSpMkLst>
        </pc:grpChg>
        <pc:grpChg chg="add del">
          <ac:chgData name="Marco Goettle" userId="49f2de68-366b-4a25-9acc-4a6df32432f6" providerId="ADAL" clId="{6C35DAAF-A514-3949-BFEB-85069FDD0D09}" dt="2024-11-27T16:24:04.985" v="1253" actId="26606"/>
          <ac:grpSpMkLst>
            <pc:docMk/>
            <pc:sldMk cId="2565884264" sldId="256"/>
            <ac:grpSpMk id="42" creationId="{4252769E-B9F0-4068-A645-5BBEF16E9C28}"/>
          </ac:grpSpMkLst>
        </pc:grpChg>
        <pc:grpChg chg="add del">
          <ac:chgData name="Marco Goettle" userId="49f2de68-366b-4a25-9acc-4a6df32432f6" providerId="ADAL" clId="{6C35DAAF-A514-3949-BFEB-85069FDD0D09}" dt="2024-11-27T16:24:04.977" v="1252" actId="26606"/>
          <ac:grpSpMkLst>
            <pc:docMk/>
            <pc:sldMk cId="2565884264" sldId="256"/>
            <ac:grpSpMk id="51" creationId="{0B139475-2B26-4CA9-9413-DE741E49F7BB}"/>
          </ac:grpSpMkLst>
        </pc:grpChg>
        <pc:grpChg chg="add del">
          <ac:chgData name="Marco Goettle" userId="49f2de68-366b-4a25-9acc-4a6df32432f6" providerId="ADAL" clId="{6C35DAAF-A514-3949-BFEB-85069FDD0D09}" dt="2024-11-27T17:24:37.591" v="2046"/>
          <ac:grpSpMkLst>
            <pc:docMk/>
            <pc:sldMk cId="2565884264" sldId="256"/>
            <ac:grpSpMk id="58" creationId="{02E8B24A-E924-4EA4-951E-022F5DCF4279}"/>
          </ac:grpSpMkLst>
        </pc:grpChg>
        <pc:picChg chg="mod ord">
          <ac:chgData name="Marco Goettle" userId="49f2de68-366b-4a25-9acc-4a6df32432f6" providerId="ADAL" clId="{6C35DAAF-A514-3949-BFEB-85069FDD0D09}" dt="2024-11-27T17:36:32.629" v="2129" actId="26606"/>
          <ac:picMkLst>
            <pc:docMk/>
            <pc:sldMk cId="2565884264" sldId="256"/>
            <ac:picMk id="11" creationId="{F3855C42-1E9B-1FD8-DC5D-8219BAC09ECB}"/>
          </ac:picMkLst>
        </pc:picChg>
      </pc:sldChg>
      <pc:sldChg chg="addSp delSp modSp del mod">
        <pc:chgData name="Marco Goettle" userId="49f2de68-366b-4a25-9acc-4a6df32432f6" providerId="ADAL" clId="{6C35DAAF-A514-3949-BFEB-85069FDD0D09}" dt="2024-11-27T17:34:48.992" v="2120" actId="2696"/>
        <pc:sldMkLst>
          <pc:docMk/>
          <pc:sldMk cId="3068480700" sldId="258"/>
        </pc:sldMkLst>
        <pc:spChg chg="mod">
          <ac:chgData name="Marco Goettle" userId="49f2de68-366b-4a25-9acc-4a6df32432f6" providerId="ADAL" clId="{6C35DAAF-A514-3949-BFEB-85069FDD0D09}" dt="2024-11-27T16:22:55.648" v="1228" actId="1035"/>
          <ac:spMkLst>
            <pc:docMk/>
            <pc:sldMk cId="3068480700" sldId="258"/>
            <ac:spMk id="2" creationId="{F2790E6F-CAEB-8861-EA8A-BF57E8A4AC57}"/>
          </ac:spMkLst>
        </pc:spChg>
        <pc:graphicFrameChg chg="mod">
          <ac:chgData name="Marco Goettle" userId="49f2de68-366b-4a25-9acc-4a6df32432f6" providerId="ADAL" clId="{6C35DAAF-A514-3949-BFEB-85069FDD0D09}" dt="2024-11-27T17:30:59.183" v="2083"/>
          <ac:graphicFrameMkLst>
            <pc:docMk/>
            <pc:sldMk cId="3068480700" sldId="258"/>
            <ac:graphicFrameMk id="5" creationId="{AFECF656-60A0-25DF-2BE4-AE7ED3E87EC5}"/>
          </ac:graphicFrameMkLst>
        </pc:graphicFrameChg>
        <pc:picChg chg="add mod">
          <ac:chgData name="Marco Goettle" userId="49f2de68-366b-4a25-9acc-4a6df32432f6" providerId="ADAL" clId="{6C35DAAF-A514-3949-BFEB-85069FDD0D09}" dt="2024-11-27T17:19:50.234" v="1983" actId="167"/>
          <ac:picMkLst>
            <pc:docMk/>
            <pc:sldMk cId="3068480700" sldId="258"/>
            <ac:picMk id="4" creationId="{23D2F3FA-1FF3-689E-5BD0-D45B087A3D67}"/>
          </ac:picMkLst>
        </pc:picChg>
        <pc:picChg chg="add del mod">
          <ac:chgData name="Marco Goettle" userId="49f2de68-366b-4a25-9acc-4a6df32432f6" providerId="ADAL" clId="{6C35DAAF-A514-3949-BFEB-85069FDD0D09}" dt="2024-11-27T17:31:41.440" v="2084" actId="478"/>
          <ac:picMkLst>
            <pc:docMk/>
            <pc:sldMk cId="3068480700" sldId="258"/>
            <ac:picMk id="6" creationId="{756A5330-76DC-DB40-F6C3-BB75B01A6767}"/>
          </ac:picMkLst>
        </pc:picChg>
        <pc:picChg chg="add mod">
          <ac:chgData name="Marco Goettle" userId="49f2de68-366b-4a25-9acc-4a6df32432f6" providerId="ADAL" clId="{6C35DAAF-A514-3949-BFEB-85069FDD0D09}" dt="2024-11-27T17:31:43.706" v="2085"/>
          <ac:picMkLst>
            <pc:docMk/>
            <pc:sldMk cId="3068480700" sldId="258"/>
            <ac:picMk id="7" creationId="{80BD7E13-0315-56C0-391D-F76ED6E72004}"/>
          </ac:picMkLst>
        </pc:picChg>
      </pc:sldChg>
      <pc:sldChg chg="addSp delSp modSp del mod setBg delDesignElem">
        <pc:chgData name="Marco Goettle" userId="49f2de68-366b-4a25-9acc-4a6df32432f6" providerId="ADAL" clId="{6C35DAAF-A514-3949-BFEB-85069FDD0D09}" dt="2024-11-27T17:25:42.277" v="2062" actId="2696"/>
        <pc:sldMkLst>
          <pc:docMk/>
          <pc:sldMk cId="361311155" sldId="259"/>
        </pc:sldMkLst>
        <pc:spChg chg="mod">
          <ac:chgData name="Marco Goettle" userId="49f2de68-366b-4a25-9acc-4a6df32432f6" providerId="ADAL" clId="{6C35DAAF-A514-3949-BFEB-85069FDD0D09}" dt="2024-11-27T16:23:14.422" v="1250" actId="1035"/>
          <ac:spMkLst>
            <pc:docMk/>
            <pc:sldMk cId="361311155" sldId="259"/>
            <ac:spMk id="2" creationId="{DA180DA5-2C7C-442B-C251-EAD22FFFCC79}"/>
          </ac:spMkLst>
        </pc:spChg>
        <pc:spChg chg="mod">
          <ac:chgData name="Marco Goettle" userId="49f2de68-366b-4a25-9acc-4a6df32432f6" providerId="ADAL" clId="{6C35DAAF-A514-3949-BFEB-85069FDD0D09}" dt="2024-11-27T16:30:18.952" v="1343" actId="2710"/>
          <ac:spMkLst>
            <pc:docMk/>
            <pc:sldMk cId="361311155" sldId="259"/>
            <ac:spMk id="3" creationId="{10F1403F-B87A-6741-EC55-848A4F1F9739}"/>
          </ac:spMkLst>
        </pc:spChg>
        <pc:spChg chg="add del mod">
          <ac:chgData name="Marco Goettle" userId="49f2de68-366b-4a25-9acc-4a6df32432f6" providerId="ADAL" clId="{6C35DAAF-A514-3949-BFEB-85069FDD0D09}" dt="2024-11-27T17:24:28.803" v="2041"/>
          <ac:spMkLst>
            <pc:docMk/>
            <pc:sldMk cId="361311155" sldId="259"/>
            <ac:spMk id="4" creationId="{F5295781-D5B7-CBBD-6D27-56BAE63A3E6B}"/>
          </ac:spMkLst>
        </pc:spChg>
        <pc:spChg chg="add del mod">
          <ac:chgData name="Marco Goettle" userId="49f2de68-366b-4a25-9acc-4a6df32432f6" providerId="ADAL" clId="{6C35DAAF-A514-3949-BFEB-85069FDD0D09}" dt="2024-11-27T17:24:50.311" v="2050"/>
          <ac:spMkLst>
            <pc:docMk/>
            <pc:sldMk cId="361311155" sldId="259"/>
            <ac:spMk id="6" creationId="{6EEC1487-C235-7E17-10E8-757B3E2A0AC9}"/>
          </ac:spMkLst>
        </pc:spChg>
        <pc:spChg chg="add del mod">
          <ac:chgData name="Marco Goettle" userId="49f2de68-366b-4a25-9acc-4a6df32432f6" providerId="ADAL" clId="{6C35DAAF-A514-3949-BFEB-85069FDD0D09}" dt="2024-11-27T17:25:38.153" v="2061" actId="47"/>
          <ac:spMkLst>
            <pc:docMk/>
            <pc:sldMk cId="361311155" sldId="259"/>
            <ac:spMk id="7" creationId="{5BC720EC-F7D7-4CAE-A98D-4285BC5EBE23}"/>
          </ac:spMkLst>
        </pc:spChg>
        <pc:spChg chg="del">
          <ac:chgData name="Marco Goettle" userId="49f2de68-366b-4a25-9acc-4a6df32432f6" providerId="ADAL" clId="{6C35DAAF-A514-3949-BFEB-85069FDD0D09}" dt="2024-11-27T17:24:37.591" v="2046"/>
          <ac:spMkLst>
            <pc:docMk/>
            <pc:sldMk cId="361311155" sldId="259"/>
            <ac:spMk id="10" creationId="{9228552E-C8B1-4A80-8448-0787CE0FC704}"/>
          </ac:spMkLst>
        </pc:spChg>
        <pc:picChg chg="del mod">
          <ac:chgData name="Marco Goettle" userId="49f2de68-366b-4a25-9acc-4a6df32432f6" providerId="ADAL" clId="{6C35DAAF-A514-3949-BFEB-85069FDD0D09}" dt="2024-11-27T17:24:15.313" v="2038" actId="478"/>
          <ac:picMkLst>
            <pc:docMk/>
            <pc:sldMk cId="361311155" sldId="259"/>
            <ac:picMk id="5" creationId="{EAC0CFC3-00EF-BCE5-44C2-6146551C96CE}"/>
          </ac:picMkLst>
        </pc:picChg>
      </pc:sldChg>
      <pc:sldChg chg="addSp delSp modSp mod setBg addAnim delAnim">
        <pc:chgData name="Marco Goettle" userId="49f2de68-366b-4a25-9acc-4a6df32432f6" providerId="ADAL" clId="{6C35DAAF-A514-3949-BFEB-85069FDD0D09}" dt="2024-11-27T17:36:14.880" v="2128"/>
        <pc:sldMkLst>
          <pc:docMk/>
          <pc:sldMk cId="2035758264" sldId="262"/>
        </pc:sldMkLst>
        <pc:spChg chg="mod">
          <ac:chgData name="Marco Goettle" userId="49f2de68-366b-4a25-9acc-4a6df32432f6" providerId="ADAL" clId="{6C35DAAF-A514-3949-BFEB-85069FDD0D09}" dt="2024-11-27T17:36:14.879" v="2127" actId="26606"/>
          <ac:spMkLst>
            <pc:docMk/>
            <pc:sldMk cId="2035758264" sldId="262"/>
            <ac:spMk id="2" creationId="{C0DEFA97-C0CA-073C-5B77-A44B4D96BBE5}"/>
          </ac:spMkLst>
        </pc:spChg>
        <pc:spChg chg="del mod">
          <ac:chgData name="Marco Goettle" userId="49f2de68-366b-4a25-9acc-4a6df32432f6" providerId="ADAL" clId="{6C35DAAF-A514-3949-BFEB-85069FDD0D09}" dt="2024-11-27T17:28:53.939" v="2073" actId="26606"/>
          <ac:spMkLst>
            <pc:docMk/>
            <pc:sldMk cId="2035758264" sldId="262"/>
            <ac:spMk id="3" creationId="{E7B39165-C40A-3BCA-F747-ACC258C8E219}"/>
          </ac:spMkLst>
        </pc:spChg>
        <pc:spChg chg="add del">
          <ac:chgData name="Marco Goettle" userId="49f2de68-366b-4a25-9acc-4a6df32432f6" providerId="ADAL" clId="{6C35DAAF-A514-3949-BFEB-85069FDD0D09}" dt="2024-11-27T17:36:14.874" v="2126" actId="26606"/>
          <ac:spMkLst>
            <pc:docMk/>
            <pc:sldMk cId="2035758264" sldId="262"/>
            <ac:spMk id="6" creationId="{870A1295-61BC-4214-AA3E-D396673024D0}"/>
          </ac:spMkLst>
        </pc:spChg>
        <pc:spChg chg="add del">
          <ac:chgData name="Marco Goettle" userId="49f2de68-366b-4a25-9acc-4a6df32432f6" providerId="ADAL" clId="{6C35DAAF-A514-3949-BFEB-85069FDD0D09}" dt="2024-11-27T17:35:21.116" v="2122" actId="478"/>
          <ac:spMkLst>
            <pc:docMk/>
            <pc:sldMk cId="2035758264" sldId="262"/>
            <ac:spMk id="15" creationId="{81E7AB1B-A032-5346-AADB-74B9CBABC666}"/>
          </ac:spMkLst>
        </pc:spChg>
        <pc:spChg chg="add">
          <ac:chgData name="Marco Goettle" userId="49f2de68-366b-4a25-9acc-4a6df32432f6" providerId="ADAL" clId="{6C35DAAF-A514-3949-BFEB-85069FDD0D09}" dt="2024-11-27T17:36:14.879" v="2127" actId="26606"/>
          <ac:spMkLst>
            <pc:docMk/>
            <pc:sldMk cId="2035758264" sldId="262"/>
            <ac:spMk id="16" creationId="{4FA4E651-C3D8-4DB8-A026-E8531C6AFACC}"/>
          </ac:spMkLst>
        </pc:spChg>
        <pc:grpChg chg="add del">
          <ac:chgData name="Marco Goettle" userId="49f2de68-366b-4a25-9acc-4a6df32432f6" providerId="ADAL" clId="{6C35DAAF-A514-3949-BFEB-85069FDD0D09}" dt="2024-11-27T17:36:14.874" v="2126" actId="26606"/>
          <ac:grpSpMkLst>
            <pc:docMk/>
            <pc:sldMk cId="2035758264" sldId="262"/>
            <ac:grpSpMk id="7" creationId="{0B139475-2B26-4CA9-9413-DE741E49F7BB}"/>
          </ac:grpSpMkLst>
        </pc:grpChg>
        <pc:grpChg chg="add del">
          <ac:chgData name="Marco Goettle" userId="49f2de68-366b-4a25-9acc-4a6df32432f6" providerId="ADAL" clId="{6C35DAAF-A514-3949-BFEB-85069FDD0D09}" dt="2024-11-27T17:35:15.735" v="2121" actId="26606"/>
          <ac:grpSpMkLst>
            <pc:docMk/>
            <pc:sldMk cId="2035758264" sldId="262"/>
            <ac:grpSpMk id="9" creationId="{FB7FB62D-DD5B-C587-F53F-679128D41B8A}"/>
          </ac:grpSpMkLst>
        </pc:grpChg>
        <pc:picChg chg="add mod">
          <ac:chgData name="Marco Goettle" userId="49f2de68-366b-4a25-9acc-4a6df32432f6" providerId="ADAL" clId="{6C35DAAF-A514-3949-BFEB-85069FDD0D09}" dt="2024-11-27T17:36:14.879" v="2127" actId="26606"/>
          <ac:picMkLst>
            <pc:docMk/>
            <pc:sldMk cId="2035758264" sldId="262"/>
            <ac:picMk id="4" creationId="{D0410031-7A3D-5959-B224-D083AD2A8E7B}"/>
          </ac:picMkLst>
        </pc:picChg>
      </pc:sldChg>
      <pc:sldChg chg="addSp delSp modSp mod">
        <pc:chgData name="Marco Goettle" userId="49f2de68-366b-4a25-9acc-4a6df32432f6" providerId="ADAL" clId="{6C35DAAF-A514-3949-BFEB-85069FDD0D09}" dt="2024-11-27T17:22:50.097" v="2023" actId="207"/>
        <pc:sldMkLst>
          <pc:docMk/>
          <pc:sldMk cId="4111755364" sldId="263"/>
        </pc:sldMkLst>
        <pc:spChg chg="mod">
          <ac:chgData name="Marco Goettle" userId="49f2de68-366b-4a25-9acc-4a6df32432f6" providerId="ADAL" clId="{6C35DAAF-A514-3949-BFEB-85069FDD0D09}" dt="2024-11-27T16:22:44.391" v="1211" actId="1036"/>
          <ac:spMkLst>
            <pc:docMk/>
            <pc:sldMk cId="4111755364" sldId="263"/>
            <ac:spMk id="2" creationId="{8396B8E4-1AAB-A3DE-8B5E-FA7BEF472BFC}"/>
          </ac:spMkLst>
        </pc:spChg>
        <pc:spChg chg="add mod topLvl">
          <ac:chgData name="Marco Goettle" userId="49f2de68-366b-4a25-9acc-4a6df32432f6" providerId="ADAL" clId="{6C35DAAF-A514-3949-BFEB-85069FDD0D09}" dt="2024-11-27T17:22:37.583" v="2019" actId="207"/>
          <ac:spMkLst>
            <pc:docMk/>
            <pc:sldMk cId="4111755364" sldId="263"/>
            <ac:spMk id="3" creationId="{AFC0056E-BBFA-C45B-E022-D42881DB2865}"/>
          </ac:spMkLst>
        </pc:spChg>
        <pc:spChg chg="add del mod topLvl">
          <ac:chgData name="Marco Goettle" userId="49f2de68-366b-4a25-9acc-4a6df32432f6" providerId="ADAL" clId="{6C35DAAF-A514-3949-BFEB-85069FDD0D09}" dt="2024-11-27T16:58:46.407" v="1572" actId="478"/>
          <ac:spMkLst>
            <pc:docMk/>
            <pc:sldMk cId="4111755364" sldId="263"/>
            <ac:spMk id="9" creationId="{4FFCFFB3-E99B-CE23-D5AE-229877692EAA}"/>
          </ac:spMkLst>
        </pc:spChg>
        <pc:spChg chg="add del mod topLvl">
          <ac:chgData name="Marco Goettle" userId="49f2de68-366b-4a25-9acc-4a6df32432f6" providerId="ADAL" clId="{6C35DAAF-A514-3949-BFEB-85069FDD0D09}" dt="2024-11-27T16:56:09.524" v="1537" actId="478"/>
          <ac:spMkLst>
            <pc:docMk/>
            <pc:sldMk cId="4111755364" sldId="263"/>
            <ac:spMk id="10" creationId="{5C0E73B5-2FE0-884E-4FBA-858CA539973C}"/>
          </ac:spMkLst>
        </pc:spChg>
        <pc:spChg chg="add del mod topLvl">
          <ac:chgData name="Marco Goettle" userId="49f2de68-366b-4a25-9acc-4a6df32432f6" providerId="ADAL" clId="{6C35DAAF-A514-3949-BFEB-85069FDD0D09}" dt="2024-11-27T16:57:49.596" v="1556" actId="478"/>
          <ac:spMkLst>
            <pc:docMk/>
            <pc:sldMk cId="4111755364" sldId="263"/>
            <ac:spMk id="11" creationId="{5D7C17E2-8CF2-A19D-C4B4-0C62A799D031}"/>
          </ac:spMkLst>
        </pc:spChg>
        <pc:spChg chg="add del mod topLvl">
          <ac:chgData name="Marco Goettle" userId="49f2de68-366b-4a25-9acc-4a6df32432f6" providerId="ADAL" clId="{6C35DAAF-A514-3949-BFEB-85069FDD0D09}" dt="2024-11-27T16:57:31.050" v="1553" actId="478"/>
          <ac:spMkLst>
            <pc:docMk/>
            <pc:sldMk cId="4111755364" sldId="263"/>
            <ac:spMk id="12" creationId="{551A0D83-8020-A393-2356-1089E6B22EEE}"/>
          </ac:spMkLst>
        </pc:spChg>
        <pc:spChg chg="add del mod">
          <ac:chgData name="Marco Goettle" userId="49f2de68-366b-4a25-9acc-4a6df32432f6" providerId="ADAL" clId="{6C35DAAF-A514-3949-BFEB-85069FDD0D09}" dt="2024-11-27T17:02:48.730" v="1664" actId="478"/>
          <ac:spMkLst>
            <pc:docMk/>
            <pc:sldMk cId="4111755364" sldId="263"/>
            <ac:spMk id="20" creationId="{BDB6BCEC-DC12-CBC9-D2A1-83644C408F66}"/>
          </ac:spMkLst>
        </pc:spChg>
        <pc:spChg chg="add del mod">
          <ac:chgData name="Marco Goettle" userId="49f2de68-366b-4a25-9acc-4a6df32432f6" providerId="ADAL" clId="{6C35DAAF-A514-3949-BFEB-85069FDD0D09}" dt="2024-11-27T17:02:40.036" v="1663" actId="478"/>
          <ac:spMkLst>
            <pc:docMk/>
            <pc:sldMk cId="4111755364" sldId="263"/>
            <ac:spMk id="21" creationId="{A4739230-9B72-4D35-3E9E-8CA84CA93798}"/>
          </ac:spMkLst>
        </pc:spChg>
        <pc:spChg chg="add del mod">
          <ac:chgData name="Marco Goettle" userId="49f2de68-366b-4a25-9acc-4a6df32432f6" providerId="ADAL" clId="{6C35DAAF-A514-3949-BFEB-85069FDD0D09}" dt="2024-11-27T17:02:50.623" v="1665" actId="478"/>
          <ac:spMkLst>
            <pc:docMk/>
            <pc:sldMk cId="4111755364" sldId="263"/>
            <ac:spMk id="22" creationId="{FC503F3F-0B01-3E41-E2E0-47EDB1406362}"/>
          </ac:spMkLst>
        </pc:spChg>
        <pc:spChg chg="add mod">
          <ac:chgData name="Marco Goettle" userId="49f2de68-366b-4a25-9acc-4a6df32432f6" providerId="ADAL" clId="{6C35DAAF-A514-3949-BFEB-85069FDD0D09}" dt="2024-11-27T17:22:46.171" v="2021" actId="207"/>
          <ac:spMkLst>
            <pc:docMk/>
            <pc:sldMk cId="4111755364" sldId="263"/>
            <ac:spMk id="24" creationId="{636808D7-8361-E432-360E-99B9DD2C905B}"/>
          </ac:spMkLst>
        </pc:spChg>
        <pc:spChg chg="mod topLvl">
          <ac:chgData name="Marco Goettle" userId="49f2de68-366b-4a25-9acc-4a6df32432f6" providerId="ADAL" clId="{6C35DAAF-A514-3949-BFEB-85069FDD0D09}" dt="2024-11-27T17:22:50.097" v="2023" actId="207"/>
          <ac:spMkLst>
            <pc:docMk/>
            <pc:sldMk cId="4111755364" sldId="263"/>
            <ac:spMk id="26" creationId="{AFEBF10C-7EE3-A36E-4DFE-5D69E28CF8CF}"/>
          </ac:spMkLst>
        </pc:spChg>
        <pc:spChg chg="add mod">
          <ac:chgData name="Marco Goettle" userId="49f2de68-366b-4a25-9acc-4a6df32432f6" providerId="ADAL" clId="{6C35DAAF-A514-3949-BFEB-85069FDD0D09}" dt="2024-11-27T17:22:43.183" v="2020" actId="207"/>
          <ac:spMkLst>
            <pc:docMk/>
            <pc:sldMk cId="4111755364" sldId="263"/>
            <ac:spMk id="29" creationId="{14C88D14-6CAD-0934-BADB-626DCFEF4892}"/>
          </ac:spMkLst>
        </pc:spChg>
        <pc:spChg chg="add mod">
          <ac:chgData name="Marco Goettle" userId="49f2de68-366b-4a25-9acc-4a6df32432f6" providerId="ADAL" clId="{6C35DAAF-A514-3949-BFEB-85069FDD0D09}" dt="2024-11-27T17:17:06.690" v="1884" actId="165"/>
          <ac:spMkLst>
            <pc:docMk/>
            <pc:sldMk cId="4111755364" sldId="263"/>
            <ac:spMk id="30" creationId="{9369E62E-86E8-1F82-1872-EC603D46E1DF}"/>
          </ac:spMkLst>
        </pc:spChg>
        <pc:spChg chg="mod">
          <ac:chgData name="Marco Goettle" userId="49f2de68-366b-4a25-9acc-4a6df32432f6" providerId="ADAL" clId="{6C35DAAF-A514-3949-BFEB-85069FDD0D09}" dt="2024-11-27T17:22:47.961" v="2022" actId="207"/>
          <ac:spMkLst>
            <pc:docMk/>
            <pc:sldMk cId="4111755364" sldId="263"/>
            <ac:spMk id="33" creationId="{EB241613-223F-C28B-6F72-9582CD0981B2}"/>
          </ac:spMkLst>
        </pc:spChg>
        <pc:spChg chg="mod">
          <ac:chgData name="Marco Goettle" userId="49f2de68-366b-4a25-9acc-4a6df32432f6" providerId="ADAL" clId="{6C35DAAF-A514-3949-BFEB-85069FDD0D09}" dt="2024-11-27T17:17:06.690" v="1884" actId="165"/>
          <ac:spMkLst>
            <pc:docMk/>
            <pc:sldMk cId="4111755364" sldId="263"/>
            <ac:spMk id="34" creationId="{966A4B5C-D22F-D551-A891-11F81D2F9DFE}"/>
          </ac:spMkLst>
        </pc:spChg>
        <pc:grpChg chg="add del mod">
          <ac:chgData name="Marco Goettle" userId="49f2de68-366b-4a25-9acc-4a6df32432f6" providerId="ADAL" clId="{6C35DAAF-A514-3949-BFEB-85069FDD0D09}" dt="2024-11-27T16:58:40.070" v="1570" actId="165"/>
          <ac:grpSpMkLst>
            <pc:docMk/>
            <pc:sldMk cId="4111755364" sldId="263"/>
            <ac:grpSpMk id="14" creationId="{F4DB3093-1624-47D4-3EBB-AF4D54DEDAB5}"/>
          </ac:grpSpMkLst>
        </pc:grpChg>
        <pc:grpChg chg="add del mod topLvl">
          <ac:chgData name="Marco Goettle" userId="49f2de68-366b-4a25-9acc-4a6df32432f6" providerId="ADAL" clId="{6C35DAAF-A514-3949-BFEB-85069FDD0D09}" dt="2024-11-27T17:17:06.690" v="1884" actId="165"/>
          <ac:grpSpMkLst>
            <pc:docMk/>
            <pc:sldMk cId="4111755364" sldId="263"/>
            <ac:grpSpMk id="16" creationId="{4CFD6FF9-1A18-4839-2AE9-7C2EE81B7E6C}"/>
          </ac:grpSpMkLst>
        </pc:grpChg>
        <pc:grpChg chg="add del mod">
          <ac:chgData name="Marco Goettle" userId="49f2de68-366b-4a25-9acc-4a6df32432f6" providerId="ADAL" clId="{6C35DAAF-A514-3949-BFEB-85069FDD0D09}" dt="2024-11-27T16:56:53.266" v="1545" actId="165"/>
          <ac:grpSpMkLst>
            <pc:docMk/>
            <pc:sldMk cId="4111755364" sldId="263"/>
            <ac:grpSpMk id="17" creationId="{B068ABEA-3407-059D-EE8C-E75E10A53A75}"/>
          </ac:grpSpMkLst>
        </pc:grpChg>
        <pc:grpChg chg="add del mod">
          <ac:chgData name="Marco Goettle" userId="49f2de68-366b-4a25-9acc-4a6df32432f6" providerId="ADAL" clId="{6C35DAAF-A514-3949-BFEB-85069FDD0D09}" dt="2024-11-27T16:56:56.676" v="1546" actId="165"/>
          <ac:grpSpMkLst>
            <pc:docMk/>
            <pc:sldMk cId="4111755364" sldId="263"/>
            <ac:grpSpMk id="18" creationId="{31F0796F-CD92-E86C-F14B-7A198CBA5233}"/>
          </ac:grpSpMkLst>
        </pc:grpChg>
        <pc:grpChg chg="add del mod">
          <ac:chgData name="Marco Goettle" userId="49f2de68-366b-4a25-9acc-4a6df32432f6" providerId="ADAL" clId="{6C35DAAF-A514-3949-BFEB-85069FDD0D09}" dt="2024-11-27T16:55:07.937" v="1526" actId="165"/>
          <ac:grpSpMkLst>
            <pc:docMk/>
            <pc:sldMk cId="4111755364" sldId="263"/>
            <ac:grpSpMk id="19" creationId="{42F69850-7309-E8AA-28B4-6C9A380118C4}"/>
          </ac:grpSpMkLst>
        </pc:grpChg>
        <pc:grpChg chg="add del mod">
          <ac:chgData name="Marco Goettle" userId="49f2de68-366b-4a25-9acc-4a6df32432f6" providerId="ADAL" clId="{6C35DAAF-A514-3949-BFEB-85069FDD0D09}" dt="2024-11-27T16:57:21.713" v="1551" actId="165"/>
          <ac:grpSpMkLst>
            <pc:docMk/>
            <pc:sldMk cId="4111755364" sldId="263"/>
            <ac:grpSpMk id="23" creationId="{8CF57DEF-14A7-B027-579E-A947F474AC3C}"/>
          </ac:grpSpMkLst>
        </pc:grpChg>
        <pc:grpChg chg="add del mod">
          <ac:chgData name="Marco Goettle" userId="49f2de68-366b-4a25-9acc-4a6df32432f6" providerId="ADAL" clId="{6C35DAAF-A514-3949-BFEB-85069FDD0D09}" dt="2024-11-27T17:02:57.428" v="1668" actId="478"/>
          <ac:grpSpMkLst>
            <pc:docMk/>
            <pc:sldMk cId="4111755364" sldId="263"/>
            <ac:grpSpMk id="25" creationId="{E23B7E95-FE0F-F7EB-316B-00BE01D2178C}"/>
          </ac:grpSpMkLst>
        </pc:grpChg>
        <pc:grpChg chg="add mod topLvl">
          <ac:chgData name="Marco Goettle" userId="49f2de68-366b-4a25-9acc-4a6df32432f6" providerId="ADAL" clId="{6C35DAAF-A514-3949-BFEB-85069FDD0D09}" dt="2024-11-27T17:17:06.690" v="1884" actId="165"/>
          <ac:grpSpMkLst>
            <pc:docMk/>
            <pc:sldMk cId="4111755364" sldId="263"/>
            <ac:grpSpMk id="28" creationId="{3B05D052-635A-1C81-EE93-30B5D19E3F5D}"/>
          </ac:grpSpMkLst>
        </pc:grpChg>
        <pc:grpChg chg="add mod">
          <ac:chgData name="Marco Goettle" userId="49f2de68-366b-4a25-9acc-4a6df32432f6" providerId="ADAL" clId="{6C35DAAF-A514-3949-BFEB-85069FDD0D09}" dt="2024-11-27T17:17:06.690" v="1884" actId="165"/>
          <ac:grpSpMkLst>
            <pc:docMk/>
            <pc:sldMk cId="4111755364" sldId="263"/>
            <ac:grpSpMk id="31" creationId="{B4CC40EB-D0C2-648D-EC43-3D6DC8547965}"/>
          </ac:grpSpMkLst>
        </pc:grpChg>
        <pc:grpChg chg="add mod topLvl">
          <ac:chgData name="Marco Goettle" userId="49f2de68-366b-4a25-9acc-4a6df32432f6" providerId="ADAL" clId="{6C35DAAF-A514-3949-BFEB-85069FDD0D09}" dt="2024-11-27T17:17:06.690" v="1884" actId="165"/>
          <ac:grpSpMkLst>
            <pc:docMk/>
            <pc:sldMk cId="4111755364" sldId="263"/>
            <ac:grpSpMk id="32" creationId="{AAF4CB00-8566-A518-3189-BA29314C6CB8}"/>
          </ac:grpSpMkLst>
        </pc:grpChg>
        <pc:grpChg chg="add mod topLvl">
          <ac:chgData name="Marco Goettle" userId="49f2de68-366b-4a25-9acc-4a6df32432f6" providerId="ADAL" clId="{6C35DAAF-A514-3949-BFEB-85069FDD0D09}" dt="2024-11-27T17:17:06.690" v="1884" actId="165"/>
          <ac:grpSpMkLst>
            <pc:docMk/>
            <pc:sldMk cId="4111755364" sldId="263"/>
            <ac:grpSpMk id="35" creationId="{8255CEFF-20C8-BE8A-BA41-1CFDDCB11D26}"/>
          </ac:grpSpMkLst>
        </pc:grpChg>
        <pc:grpChg chg="add del mod topLvl">
          <ac:chgData name="Marco Goettle" userId="49f2de68-366b-4a25-9acc-4a6df32432f6" providerId="ADAL" clId="{6C35DAAF-A514-3949-BFEB-85069FDD0D09}" dt="2024-11-27T17:17:06.690" v="1884" actId="165"/>
          <ac:grpSpMkLst>
            <pc:docMk/>
            <pc:sldMk cId="4111755364" sldId="263"/>
            <ac:grpSpMk id="36" creationId="{C9F5FAF7-45DE-3603-F45F-F20F255D4688}"/>
          </ac:grpSpMkLst>
        </pc:grpChg>
        <pc:grpChg chg="add mod topLvl">
          <ac:chgData name="Marco Goettle" userId="49f2de68-366b-4a25-9acc-4a6df32432f6" providerId="ADAL" clId="{6C35DAAF-A514-3949-BFEB-85069FDD0D09}" dt="2024-11-27T17:17:06.690" v="1884" actId="165"/>
          <ac:grpSpMkLst>
            <pc:docMk/>
            <pc:sldMk cId="4111755364" sldId="263"/>
            <ac:grpSpMk id="37" creationId="{774A22BE-7EFC-CA45-22D4-8451AC742E00}"/>
          </ac:grpSpMkLst>
        </pc:grpChg>
        <pc:grpChg chg="add del mod topLvl">
          <ac:chgData name="Marco Goettle" userId="49f2de68-366b-4a25-9acc-4a6df32432f6" providerId="ADAL" clId="{6C35DAAF-A514-3949-BFEB-85069FDD0D09}" dt="2024-11-27T17:17:06.690" v="1884" actId="165"/>
          <ac:grpSpMkLst>
            <pc:docMk/>
            <pc:sldMk cId="4111755364" sldId="263"/>
            <ac:grpSpMk id="38" creationId="{1BA247AB-AC3A-53A2-4910-A1C522F67A8B}"/>
          </ac:grpSpMkLst>
        </pc:grpChg>
        <pc:grpChg chg="add del mod topLvl">
          <ac:chgData name="Marco Goettle" userId="49f2de68-366b-4a25-9acc-4a6df32432f6" providerId="ADAL" clId="{6C35DAAF-A514-3949-BFEB-85069FDD0D09}" dt="2024-11-27T17:17:06.690" v="1884" actId="165"/>
          <ac:grpSpMkLst>
            <pc:docMk/>
            <pc:sldMk cId="4111755364" sldId="263"/>
            <ac:grpSpMk id="39" creationId="{F6A3BAA7-2594-DB83-87B4-B4C09243AD3F}"/>
          </ac:grpSpMkLst>
        </pc:grpChg>
        <pc:grpChg chg="add del mod">
          <ac:chgData name="Marco Goettle" userId="49f2de68-366b-4a25-9acc-4a6df32432f6" providerId="ADAL" clId="{6C35DAAF-A514-3949-BFEB-85069FDD0D09}" dt="2024-11-27T17:17:06.690" v="1884" actId="165"/>
          <ac:grpSpMkLst>
            <pc:docMk/>
            <pc:sldMk cId="4111755364" sldId="263"/>
            <ac:grpSpMk id="40" creationId="{D152A100-B583-83C3-C9B1-5C97F5C93CEB}"/>
          </ac:grpSpMkLst>
        </pc:grpChg>
        <pc:picChg chg="mod topLvl">
          <ac:chgData name="Marco Goettle" userId="49f2de68-366b-4a25-9acc-4a6df32432f6" providerId="ADAL" clId="{6C35DAAF-A514-3949-BFEB-85069FDD0D09}" dt="2024-11-27T17:17:06.690" v="1884" actId="165"/>
          <ac:picMkLst>
            <pc:docMk/>
            <pc:sldMk cId="4111755364" sldId="263"/>
            <ac:picMk id="4" creationId="{54A474D4-E369-71E6-96F8-C1403059D0E8}"/>
          </ac:picMkLst>
        </pc:picChg>
        <pc:picChg chg="mod topLvl">
          <ac:chgData name="Marco Goettle" userId="49f2de68-366b-4a25-9acc-4a6df32432f6" providerId="ADAL" clId="{6C35DAAF-A514-3949-BFEB-85069FDD0D09}" dt="2024-11-27T17:17:06.690" v="1884" actId="165"/>
          <ac:picMkLst>
            <pc:docMk/>
            <pc:sldMk cId="4111755364" sldId="263"/>
            <ac:picMk id="5" creationId="{8C9B7D9E-8EDE-154A-3E41-2F23DE4B09B2}"/>
          </ac:picMkLst>
        </pc:picChg>
        <pc:picChg chg="mod topLvl">
          <ac:chgData name="Marco Goettle" userId="49f2de68-366b-4a25-9acc-4a6df32432f6" providerId="ADAL" clId="{6C35DAAF-A514-3949-BFEB-85069FDD0D09}" dt="2024-11-27T17:17:06.690" v="1884" actId="165"/>
          <ac:picMkLst>
            <pc:docMk/>
            <pc:sldMk cId="4111755364" sldId="263"/>
            <ac:picMk id="6" creationId="{DBCC2A2E-2F1C-9178-7500-CA7A9EFDA400}"/>
          </ac:picMkLst>
        </pc:picChg>
        <pc:picChg chg="mod topLvl">
          <ac:chgData name="Marco Goettle" userId="49f2de68-366b-4a25-9acc-4a6df32432f6" providerId="ADAL" clId="{6C35DAAF-A514-3949-BFEB-85069FDD0D09}" dt="2024-11-27T17:17:06.690" v="1884" actId="165"/>
          <ac:picMkLst>
            <pc:docMk/>
            <pc:sldMk cId="4111755364" sldId="263"/>
            <ac:picMk id="7" creationId="{AFF3D674-6869-AB0D-3263-C363322E457E}"/>
          </ac:picMkLst>
        </pc:picChg>
        <pc:picChg chg="add del mod">
          <ac:chgData name="Marco Goettle" userId="49f2de68-366b-4a25-9acc-4a6df32432f6" providerId="ADAL" clId="{6C35DAAF-A514-3949-BFEB-85069FDD0D09}" dt="2024-11-27T16:28:53.717" v="1331" actId="478"/>
          <ac:picMkLst>
            <pc:docMk/>
            <pc:sldMk cId="4111755364" sldId="263"/>
            <ac:picMk id="8" creationId="{65B2F697-C750-EBF8-1B58-AF0B568892D9}"/>
          </ac:picMkLst>
        </pc:picChg>
        <pc:picChg chg="add del mod">
          <ac:chgData name="Marco Goettle" userId="49f2de68-366b-4a25-9acc-4a6df32432f6" providerId="ADAL" clId="{6C35DAAF-A514-3949-BFEB-85069FDD0D09}" dt="2024-11-27T17:20:20.719" v="1984" actId="478"/>
          <ac:picMkLst>
            <pc:docMk/>
            <pc:sldMk cId="4111755364" sldId="263"/>
            <ac:picMk id="13" creationId="{059F4B5B-5806-4ED4-713B-648D0DFB2D95}"/>
          </ac:picMkLst>
        </pc:picChg>
        <pc:picChg chg="add mod topLvl">
          <ac:chgData name="Marco Goettle" userId="49f2de68-366b-4a25-9acc-4a6df32432f6" providerId="ADAL" clId="{6C35DAAF-A514-3949-BFEB-85069FDD0D09}" dt="2024-11-27T17:17:06.690" v="1884" actId="165"/>
          <ac:picMkLst>
            <pc:docMk/>
            <pc:sldMk cId="4111755364" sldId="263"/>
            <ac:picMk id="15" creationId="{32DF7E65-9F20-F039-359A-60D41D5E53CB}"/>
          </ac:picMkLst>
        </pc:picChg>
        <pc:picChg chg="del mod topLvl">
          <ac:chgData name="Marco Goettle" userId="49f2de68-366b-4a25-9acc-4a6df32432f6" providerId="ADAL" clId="{6C35DAAF-A514-3949-BFEB-85069FDD0D09}" dt="2024-11-27T17:02:57.428" v="1668" actId="478"/>
          <ac:picMkLst>
            <pc:docMk/>
            <pc:sldMk cId="4111755364" sldId="263"/>
            <ac:picMk id="27" creationId="{E6557E82-B289-CAD2-0195-DE699D6E9423}"/>
          </ac:picMkLst>
        </pc:picChg>
        <pc:picChg chg="add mod">
          <ac:chgData name="Marco Goettle" userId="49f2de68-366b-4a25-9acc-4a6df32432f6" providerId="ADAL" clId="{6C35DAAF-A514-3949-BFEB-85069FDD0D09}" dt="2024-11-27T17:20:51.598" v="1988" actId="167"/>
          <ac:picMkLst>
            <pc:docMk/>
            <pc:sldMk cId="4111755364" sldId="263"/>
            <ac:picMk id="41" creationId="{8FB08E85-06E2-2C4E-3F17-857F534FCFF1}"/>
          </ac:picMkLst>
        </pc:picChg>
      </pc:sldChg>
      <pc:sldChg chg="addSp modSp mod setBg modNotesTx">
        <pc:chgData name="Marco Goettle" userId="49f2de68-366b-4a25-9acc-4a6df32432f6" providerId="ADAL" clId="{6C35DAAF-A514-3949-BFEB-85069FDD0D09}" dt="2024-11-28T09:32:21.180" v="3329" actId="1036"/>
        <pc:sldMkLst>
          <pc:docMk/>
          <pc:sldMk cId="876688419" sldId="265"/>
        </pc:sldMkLst>
        <pc:spChg chg="mod">
          <ac:chgData name="Marco Goettle" userId="49f2de68-366b-4a25-9acc-4a6df32432f6" providerId="ADAL" clId="{6C35DAAF-A514-3949-BFEB-85069FDD0D09}" dt="2024-11-27T17:29:10.888" v="2075" actId="26606"/>
          <ac:spMkLst>
            <pc:docMk/>
            <pc:sldMk cId="876688419" sldId="265"/>
            <ac:spMk id="2" creationId="{C73E4B32-E22B-6EBD-9D69-14464A0BFBB2}"/>
          </ac:spMkLst>
        </pc:spChg>
        <pc:spChg chg="mod ord">
          <ac:chgData name="Marco Goettle" userId="49f2de68-366b-4a25-9acc-4a6df32432f6" providerId="ADAL" clId="{6C35DAAF-A514-3949-BFEB-85069FDD0D09}" dt="2024-11-28T09:32:21.180" v="3329" actId="1036"/>
          <ac:spMkLst>
            <pc:docMk/>
            <pc:sldMk cId="876688419" sldId="265"/>
            <ac:spMk id="3" creationId="{989D7866-BFBF-51D1-BA21-80C3CEBD3B25}"/>
          </ac:spMkLst>
        </pc:spChg>
        <pc:picChg chg="add mod">
          <ac:chgData name="Marco Goettle" userId="49f2de68-366b-4a25-9acc-4a6df32432f6" providerId="ADAL" clId="{6C35DAAF-A514-3949-BFEB-85069FDD0D09}" dt="2024-11-27T17:29:10.888" v="2075" actId="26606"/>
          <ac:picMkLst>
            <pc:docMk/>
            <pc:sldMk cId="876688419" sldId="265"/>
            <ac:picMk id="4" creationId="{0E3AC18B-2CE4-74A0-20B3-98C200418F05}"/>
          </ac:picMkLst>
        </pc:picChg>
      </pc:sldChg>
      <pc:sldChg chg="addSp delSp modSp mod delDesignElem">
        <pc:chgData name="Marco Goettle" userId="49f2de68-366b-4a25-9acc-4a6df32432f6" providerId="ADAL" clId="{6C35DAAF-A514-3949-BFEB-85069FDD0D09}" dt="2024-11-27T17:30:39.266" v="2082" actId="14100"/>
        <pc:sldMkLst>
          <pc:docMk/>
          <pc:sldMk cId="294681989" sldId="266"/>
        </pc:sldMkLst>
        <pc:spChg chg="del">
          <ac:chgData name="Marco Goettle" userId="49f2de68-366b-4a25-9acc-4a6df32432f6" providerId="ADAL" clId="{6C35DAAF-A514-3949-BFEB-85069FDD0D09}" dt="2024-11-27T16:30:57.409" v="1346" actId="26606"/>
          <ac:spMkLst>
            <pc:docMk/>
            <pc:sldMk cId="294681989" sldId="266"/>
            <ac:spMk id="51" creationId="{A93898FF-D987-4B0E-BFB4-85F5EB356D4D}"/>
          </ac:spMkLst>
        </pc:spChg>
        <pc:spChg chg="del">
          <ac:chgData name="Marco Goettle" userId="49f2de68-366b-4a25-9acc-4a6df32432f6" providerId="ADAL" clId="{6C35DAAF-A514-3949-BFEB-85069FDD0D09}" dt="2024-11-27T16:30:57.409" v="1346" actId="26606"/>
          <ac:spMkLst>
            <pc:docMk/>
            <pc:sldMk cId="294681989" sldId="266"/>
            <ac:spMk id="53" creationId="{612F383F-B981-4BC3-9E2B-7BE938CEF3EC}"/>
          </ac:spMkLst>
        </pc:spChg>
        <pc:spChg chg="del">
          <ac:chgData name="Marco Goettle" userId="49f2de68-366b-4a25-9acc-4a6df32432f6" providerId="ADAL" clId="{6C35DAAF-A514-3949-BFEB-85069FDD0D09}" dt="2024-11-27T16:30:57.409" v="1346" actId="26606"/>
          <ac:spMkLst>
            <pc:docMk/>
            <pc:sldMk cId="294681989" sldId="266"/>
            <ac:spMk id="55" creationId="{5AA485AD-076E-4077-A6E6-C3C9F0C39FF2}"/>
          </ac:spMkLst>
        </pc:spChg>
        <pc:spChg chg="del">
          <ac:chgData name="Marco Goettle" userId="49f2de68-366b-4a25-9acc-4a6df32432f6" providerId="ADAL" clId="{6C35DAAF-A514-3949-BFEB-85069FDD0D09}" dt="2024-11-27T16:30:57.409" v="1346" actId="26606"/>
          <ac:spMkLst>
            <pc:docMk/>
            <pc:sldMk cId="294681989" sldId="266"/>
            <ac:spMk id="57" creationId="{58D235B8-3D10-493F-88AC-84BB404C1B5A}"/>
          </ac:spMkLst>
        </pc:spChg>
        <pc:spChg chg="del">
          <ac:chgData name="Marco Goettle" userId="49f2de68-366b-4a25-9acc-4a6df32432f6" providerId="ADAL" clId="{6C35DAAF-A514-3949-BFEB-85069FDD0D09}" dt="2024-11-27T16:30:57.409" v="1346" actId="26606"/>
          <ac:spMkLst>
            <pc:docMk/>
            <pc:sldMk cId="294681989" sldId="266"/>
            <ac:spMk id="59" creationId="{42A4FC2C-047E-45A5-965D-8E1E3BF09BC6}"/>
          </ac:spMkLst>
        </pc:spChg>
        <pc:spChg chg="add del">
          <ac:chgData name="Marco Goettle" userId="49f2de68-366b-4a25-9acc-4a6df32432f6" providerId="ADAL" clId="{6C35DAAF-A514-3949-BFEB-85069FDD0D09}" dt="2024-11-27T17:24:37.591" v="2046"/>
          <ac:spMkLst>
            <pc:docMk/>
            <pc:sldMk cId="294681989" sldId="266"/>
            <ac:spMk id="66" creationId="{D2B82E2D-5822-450E-85CC-AE5EDD01ECD9}"/>
          </ac:spMkLst>
        </pc:spChg>
        <pc:picChg chg="add del mod">
          <ac:chgData name="Marco Goettle" userId="49f2de68-366b-4a25-9acc-4a6df32432f6" providerId="ADAL" clId="{6C35DAAF-A514-3949-BFEB-85069FDD0D09}" dt="2024-11-27T17:29:27.555" v="2078" actId="478"/>
          <ac:picMkLst>
            <pc:docMk/>
            <pc:sldMk cId="294681989" sldId="266"/>
            <ac:picMk id="2" creationId="{04016F8D-2E5F-B607-564E-120948494DF9}"/>
          </ac:picMkLst>
        </pc:picChg>
        <pc:picChg chg="add mod">
          <ac:chgData name="Marco Goettle" userId="49f2de68-366b-4a25-9acc-4a6df32432f6" providerId="ADAL" clId="{6C35DAAF-A514-3949-BFEB-85069FDD0D09}" dt="2024-11-27T17:30:22.779" v="2080" actId="167"/>
          <ac:picMkLst>
            <pc:docMk/>
            <pc:sldMk cId="294681989" sldId="266"/>
            <ac:picMk id="3" creationId="{39DD2B96-5253-8C6E-0619-DFC606EF0586}"/>
          </ac:picMkLst>
        </pc:picChg>
        <pc:picChg chg="mod">
          <ac:chgData name="Marco Goettle" userId="49f2de68-366b-4a25-9acc-4a6df32432f6" providerId="ADAL" clId="{6C35DAAF-A514-3949-BFEB-85069FDD0D09}" dt="2024-11-27T16:30:57.409" v="1346" actId="26606"/>
          <ac:picMkLst>
            <pc:docMk/>
            <pc:sldMk cId="294681989" sldId="266"/>
            <ac:picMk id="8" creationId="{48825E67-0FB4-4BDF-452A-E73B2559D38D}"/>
          </ac:picMkLst>
        </pc:picChg>
        <pc:picChg chg="mod">
          <ac:chgData name="Marco Goettle" userId="49f2de68-366b-4a25-9acc-4a6df32432f6" providerId="ADAL" clId="{6C35DAAF-A514-3949-BFEB-85069FDD0D09}" dt="2024-11-27T17:30:39.266" v="2082" actId="14100"/>
          <ac:picMkLst>
            <pc:docMk/>
            <pc:sldMk cId="294681989" sldId="266"/>
            <ac:picMk id="10" creationId="{3403157A-5B9A-3DD5-50B6-7839EF410676}"/>
          </ac:picMkLst>
        </pc:picChg>
        <pc:picChg chg="mod">
          <ac:chgData name="Marco Goettle" userId="49f2de68-366b-4a25-9acc-4a6df32432f6" providerId="ADAL" clId="{6C35DAAF-A514-3949-BFEB-85069FDD0D09}" dt="2024-11-27T16:30:57.409" v="1346" actId="26606"/>
          <ac:picMkLst>
            <pc:docMk/>
            <pc:sldMk cId="294681989" sldId="266"/>
            <ac:picMk id="12" creationId="{C1165059-E004-1981-DBB4-DBCB0055312B}"/>
          </ac:picMkLst>
        </pc:picChg>
        <pc:picChg chg="del">
          <ac:chgData name="Marco Goettle" userId="49f2de68-366b-4a25-9acc-4a6df32432f6" providerId="ADAL" clId="{6C35DAAF-A514-3949-BFEB-85069FDD0D09}" dt="2024-11-27T16:30:57.409" v="1346" actId="26606"/>
          <ac:picMkLst>
            <pc:docMk/>
            <pc:sldMk cId="294681989" sldId="266"/>
            <ac:picMk id="61" creationId="{D088DBDF-80D5-4FC0-8A54-9D660B728DC4}"/>
          </ac:picMkLst>
        </pc:picChg>
      </pc:sldChg>
      <pc:sldChg chg="addSp delSp modSp mod modAnim delDesignElem">
        <pc:chgData name="Marco Goettle" userId="49f2de68-366b-4a25-9acc-4a6df32432f6" providerId="ADAL" clId="{6C35DAAF-A514-3949-BFEB-85069FDD0D09}" dt="2024-11-27T17:27:48.827" v="2070" actId="207"/>
        <pc:sldMkLst>
          <pc:docMk/>
          <pc:sldMk cId="4103375397" sldId="267"/>
        </pc:sldMkLst>
        <pc:spChg chg="mod">
          <ac:chgData name="Marco Goettle" userId="49f2de68-366b-4a25-9acc-4a6df32432f6" providerId="ADAL" clId="{6C35DAAF-A514-3949-BFEB-85069FDD0D09}" dt="2024-11-27T17:27:48.827" v="2070" actId="207"/>
          <ac:spMkLst>
            <pc:docMk/>
            <pc:sldMk cId="4103375397" sldId="267"/>
            <ac:spMk id="2" creationId="{410D318B-A096-8838-C7AD-6DD84F9A6537}"/>
          </ac:spMkLst>
        </pc:spChg>
        <pc:spChg chg="add del mod">
          <ac:chgData name="Marco Goettle" userId="49f2de68-366b-4a25-9acc-4a6df32432f6" providerId="ADAL" clId="{6C35DAAF-A514-3949-BFEB-85069FDD0D09}" dt="2024-11-27T16:25:21.457" v="1299" actId="767"/>
          <ac:spMkLst>
            <pc:docMk/>
            <pc:sldMk cId="4103375397" sldId="267"/>
            <ac:spMk id="3" creationId="{82B3B440-C83E-90CE-95F8-CD259384E859}"/>
          </ac:spMkLst>
        </pc:spChg>
        <pc:spChg chg="add del mod">
          <ac:chgData name="Marco Goettle" userId="49f2de68-366b-4a25-9acc-4a6df32432f6" providerId="ADAL" clId="{6C35DAAF-A514-3949-BFEB-85069FDD0D09}" dt="2024-11-27T16:25:20.514" v="1297" actId="767"/>
          <ac:spMkLst>
            <pc:docMk/>
            <pc:sldMk cId="4103375397" sldId="267"/>
            <ac:spMk id="4" creationId="{6B1F168A-3EB2-6BC4-89DC-B2DD318F3476}"/>
          </ac:spMkLst>
        </pc:spChg>
        <pc:spChg chg="add">
          <ac:chgData name="Marco Goettle" userId="49f2de68-366b-4a25-9acc-4a6df32432f6" providerId="ADAL" clId="{6C35DAAF-A514-3949-BFEB-85069FDD0D09}" dt="2024-11-27T17:27:34.629" v="2069" actId="26606"/>
          <ac:spMkLst>
            <pc:docMk/>
            <pc:sldMk cId="4103375397" sldId="267"/>
            <ac:spMk id="11" creationId="{AC8EEB0F-BA72-49AC-956F-331B60FDE79E}"/>
          </ac:spMkLst>
        </pc:spChg>
        <pc:spChg chg="add">
          <ac:chgData name="Marco Goettle" userId="49f2de68-366b-4a25-9acc-4a6df32432f6" providerId="ADAL" clId="{6C35DAAF-A514-3949-BFEB-85069FDD0D09}" dt="2024-11-27T17:27:34.629" v="2069" actId="26606"/>
          <ac:spMkLst>
            <pc:docMk/>
            <pc:sldMk cId="4103375397" sldId="267"/>
            <ac:spMk id="12" creationId="{8CC700D5-9809-43F4-89D5-7DBBCB0DCC10}"/>
          </ac:spMkLst>
        </pc:spChg>
        <pc:spChg chg="add">
          <ac:chgData name="Marco Goettle" userId="49f2de68-366b-4a25-9acc-4a6df32432f6" providerId="ADAL" clId="{6C35DAAF-A514-3949-BFEB-85069FDD0D09}" dt="2024-11-27T17:27:34.629" v="2069" actId="26606"/>
          <ac:spMkLst>
            <pc:docMk/>
            <pc:sldMk cId="4103375397" sldId="267"/>
            <ac:spMk id="13" creationId="{9A5160F0-6244-48E8-9E71-1F51EA90C9E2}"/>
          </ac:spMkLst>
        </pc:spChg>
        <pc:spChg chg="add del">
          <ac:chgData name="Marco Goettle" userId="49f2de68-366b-4a25-9acc-4a6df32432f6" providerId="ADAL" clId="{6C35DAAF-A514-3949-BFEB-85069FDD0D09}" dt="2024-11-27T16:25:56.188" v="1312" actId="26606"/>
          <ac:spMkLst>
            <pc:docMk/>
            <pc:sldMk cId="4103375397" sldId="267"/>
            <ac:spMk id="14" creationId="{D1520B01-A2E4-41C2-8A8F-7683F250890E}"/>
          </ac:spMkLst>
        </pc:spChg>
        <pc:spChg chg="add">
          <ac:chgData name="Marco Goettle" userId="49f2de68-366b-4a25-9acc-4a6df32432f6" providerId="ADAL" clId="{6C35DAAF-A514-3949-BFEB-85069FDD0D09}" dt="2024-11-27T17:27:34.629" v="2069" actId="26606"/>
          <ac:spMkLst>
            <pc:docMk/>
            <pc:sldMk cId="4103375397" sldId="267"/>
            <ac:spMk id="15" creationId="{D289228A-771B-48F6-B5DF-7A63EA32421C}"/>
          </ac:spMkLst>
        </pc:spChg>
        <pc:spChg chg="add">
          <ac:chgData name="Marco Goettle" userId="49f2de68-366b-4a25-9acc-4a6df32432f6" providerId="ADAL" clId="{6C35DAAF-A514-3949-BFEB-85069FDD0D09}" dt="2024-11-27T17:27:34.629" v="2069" actId="26606"/>
          <ac:spMkLst>
            <pc:docMk/>
            <pc:sldMk cId="4103375397" sldId="267"/>
            <ac:spMk id="17" creationId="{805C4C40-D70E-4C4F-B228-98A0A6132603}"/>
          </ac:spMkLst>
        </pc:spChg>
        <pc:spChg chg="add">
          <ac:chgData name="Marco Goettle" userId="49f2de68-366b-4a25-9acc-4a6df32432f6" providerId="ADAL" clId="{6C35DAAF-A514-3949-BFEB-85069FDD0D09}" dt="2024-11-27T17:27:34.629" v="2069" actId="26606"/>
          <ac:spMkLst>
            <pc:docMk/>
            <pc:sldMk cId="4103375397" sldId="267"/>
            <ac:spMk id="18" creationId="{C7163242-6303-46DC-BAC1-2A204F061321}"/>
          </ac:spMkLst>
        </pc:spChg>
        <pc:spChg chg="add">
          <ac:chgData name="Marco Goettle" userId="49f2de68-366b-4a25-9acc-4a6df32432f6" providerId="ADAL" clId="{6C35DAAF-A514-3949-BFEB-85069FDD0D09}" dt="2024-11-27T17:27:34.629" v="2069" actId="26606"/>
          <ac:spMkLst>
            <pc:docMk/>
            <pc:sldMk cId="4103375397" sldId="267"/>
            <ac:spMk id="22" creationId="{9BDFF5CA-602C-465F-8BC3-59C9963028BE}"/>
          </ac:spMkLst>
        </pc:spChg>
        <pc:spChg chg="add">
          <ac:chgData name="Marco Goettle" userId="49f2de68-366b-4a25-9acc-4a6df32432f6" providerId="ADAL" clId="{6C35DAAF-A514-3949-BFEB-85069FDD0D09}" dt="2024-11-27T17:27:34.629" v="2069" actId="26606"/>
          <ac:spMkLst>
            <pc:docMk/>
            <pc:sldMk cId="4103375397" sldId="267"/>
            <ac:spMk id="26" creationId="{31D5EF21-94C4-481A-BD01-3D29FB305BD9}"/>
          </ac:spMkLst>
        </pc:spChg>
        <pc:spChg chg="add del">
          <ac:chgData name="Marco Goettle" userId="49f2de68-366b-4a25-9acc-4a6df32432f6" providerId="ADAL" clId="{6C35DAAF-A514-3949-BFEB-85069FDD0D09}" dt="2024-11-27T16:25:51.849" v="1307" actId="26606"/>
          <ac:spMkLst>
            <pc:docMk/>
            <pc:sldMk cId="4103375397" sldId="267"/>
            <ac:spMk id="32" creationId="{41084F1A-6D92-491A-B791-647B14370CCC}"/>
          </ac:spMkLst>
        </pc:spChg>
        <pc:spChg chg="add del">
          <ac:chgData name="Marco Goettle" userId="49f2de68-366b-4a25-9acc-4a6df32432f6" providerId="ADAL" clId="{6C35DAAF-A514-3949-BFEB-85069FDD0D09}" dt="2024-11-27T16:25:51.849" v="1307" actId="26606"/>
          <ac:spMkLst>
            <pc:docMk/>
            <pc:sldMk cId="4103375397" sldId="267"/>
            <ac:spMk id="33" creationId="{AE845C08-57A6-4570-B560-74917A062F4A}"/>
          </ac:spMkLst>
        </pc:spChg>
        <pc:spChg chg="add del">
          <ac:chgData name="Marco Goettle" userId="49f2de68-366b-4a25-9acc-4a6df32432f6" providerId="ADAL" clId="{6C35DAAF-A514-3949-BFEB-85069FDD0D09}" dt="2024-11-27T16:25:51.849" v="1307" actId="26606"/>
          <ac:spMkLst>
            <pc:docMk/>
            <pc:sldMk cId="4103375397" sldId="267"/>
            <ac:spMk id="34" creationId="{78893BE4-C9D6-45EC-81E2-1B3C96C3CC84}"/>
          </ac:spMkLst>
        </pc:spChg>
        <pc:spChg chg="add del">
          <ac:chgData name="Marco Goettle" userId="49f2de68-366b-4a25-9acc-4a6df32432f6" providerId="ADAL" clId="{6C35DAAF-A514-3949-BFEB-85069FDD0D09}" dt="2024-11-27T16:25:51.849" v="1307" actId="26606"/>
          <ac:spMkLst>
            <pc:docMk/>
            <pc:sldMk cId="4103375397" sldId="267"/>
            <ac:spMk id="36" creationId="{51D1E9AA-E8CA-4ECD-AB1B-3BFA82FE13DC}"/>
          </ac:spMkLst>
        </pc:spChg>
        <pc:spChg chg="add del">
          <ac:chgData name="Marco Goettle" userId="49f2de68-366b-4a25-9acc-4a6df32432f6" providerId="ADAL" clId="{6C35DAAF-A514-3949-BFEB-85069FDD0D09}" dt="2024-11-27T16:25:23.517" v="1305" actId="26606"/>
          <ac:spMkLst>
            <pc:docMk/>
            <pc:sldMk cId="4103375397" sldId="267"/>
            <ac:spMk id="37" creationId="{DD0AED3C-9941-44F2-8730-4D6DAD4E0F1D}"/>
          </ac:spMkLst>
        </pc:spChg>
        <pc:spChg chg="add del">
          <ac:chgData name="Marco Goettle" userId="49f2de68-366b-4a25-9acc-4a6df32432f6" providerId="ADAL" clId="{6C35DAAF-A514-3949-BFEB-85069FDD0D09}" dt="2024-11-27T16:25:23.517" v="1305" actId="26606"/>
          <ac:spMkLst>
            <pc:docMk/>
            <pc:sldMk cId="4103375397" sldId="267"/>
            <ac:spMk id="38" creationId="{455C8229-458B-483E-A9DE-AAAD8EEFEFA9}"/>
          </ac:spMkLst>
        </pc:spChg>
        <pc:spChg chg="add del">
          <ac:chgData name="Marco Goettle" userId="49f2de68-366b-4a25-9acc-4a6df32432f6" providerId="ADAL" clId="{6C35DAAF-A514-3949-BFEB-85069FDD0D09}" dt="2024-11-27T16:25:23.517" v="1305" actId="26606"/>
          <ac:spMkLst>
            <pc:docMk/>
            <pc:sldMk cId="4103375397" sldId="267"/>
            <ac:spMk id="39" creationId="{5B7D379B-0842-4203-A23B-FABED51E1B7F}"/>
          </ac:spMkLst>
        </pc:spChg>
        <pc:spChg chg="add del">
          <ac:chgData name="Marco Goettle" userId="49f2de68-366b-4a25-9acc-4a6df32432f6" providerId="ADAL" clId="{6C35DAAF-A514-3949-BFEB-85069FDD0D09}" dt="2024-11-27T16:25:51.849" v="1307" actId="26606"/>
          <ac:spMkLst>
            <pc:docMk/>
            <pc:sldMk cId="4103375397" sldId="267"/>
            <ac:spMk id="40" creationId="{190DDC90-6406-4FB1-9AB3-906EB2C407FA}"/>
          </ac:spMkLst>
        </pc:spChg>
        <pc:spChg chg="add del">
          <ac:chgData name="Marco Goettle" userId="49f2de68-366b-4a25-9acc-4a6df32432f6" providerId="ADAL" clId="{6C35DAAF-A514-3949-BFEB-85069FDD0D09}" dt="2024-11-27T16:25:23.517" v="1305" actId="26606"/>
          <ac:spMkLst>
            <pc:docMk/>
            <pc:sldMk cId="4103375397" sldId="267"/>
            <ac:spMk id="41" creationId="{EBD1E24A-BF09-4A6C-AAD2-AE3FCA2159A8}"/>
          </ac:spMkLst>
        </pc:spChg>
        <pc:spChg chg="add del">
          <ac:chgData name="Marco Goettle" userId="49f2de68-366b-4a25-9acc-4a6df32432f6" providerId="ADAL" clId="{6C35DAAF-A514-3949-BFEB-85069FDD0D09}" dt="2024-11-27T16:25:52.406" v="1309" actId="26606"/>
          <ac:spMkLst>
            <pc:docMk/>
            <pc:sldMk cId="4103375397" sldId="267"/>
            <ac:spMk id="49" creationId="{AE47195D-EC06-4298-8805-0F0D65997676}"/>
          </ac:spMkLst>
        </pc:spChg>
        <pc:spChg chg="add del">
          <ac:chgData name="Marco Goettle" userId="49f2de68-366b-4a25-9acc-4a6df32432f6" providerId="ADAL" clId="{6C35DAAF-A514-3949-BFEB-85069FDD0D09}" dt="2024-11-27T16:25:52.406" v="1309" actId="26606"/>
          <ac:spMkLst>
            <pc:docMk/>
            <pc:sldMk cId="4103375397" sldId="267"/>
            <ac:spMk id="50" creationId="{99413ED5-9ED4-4772-BCE4-2BCAE6B12E35}"/>
          </ac:spMkLst>
        </pc:spChg>
        <pc:spChg chg="add del">
          <ac:chgData name="Marco Goettle" userId="49f2de68-366b-4a25-9acc-4a6df32432f6" providerId="ADAL" clId="{6C35DAAF-A514-3949-BFEB-85069FDD0D09}" dt="2024-11-27T16:25:52.406" v="1309" actId="26606"/>
          <ac:spMkLst>
            <pc:docMk/>
            <pc:sldMk cId="4103375397" sldId="267"/>
            <ac:spMk id="51" creationId="{04357C93-F0CB-4A1C-8F77-4E9063789819}"/>
          </ac:spMkLst>
        </pc:spChg>
        <pc:spChg chg="add del">
          <ac:chgData name="Marco Goettle" userId="49f2de68-366b-4a25-9acc-4a6df32432f6" providerId="ADAL" clId="{6C35DAAF-A514-3949-BFEB-85069FDD0D09}" dt="2024-11-27T16:25:52.406" v="1309" actId="26606"/>
          <ac:spMkLst>
            <pc:docMk/>
            <pc:sldMk cId="4103375397" sldId="267"/>
            <ac:spMk id="52" creationId="{90F533E9-6690-41A8-A372-4C6C622D028D}"/>
          </ac:spMkLst>
        </pc:spChg>
        <pc:spChg chg="add del">
          <ac:chgData name="Marco Goettle" userId="49f2de68-366b-4a25-9acc-4a6df32432f6" providerId="ADAL" clId="{6C35DAAF-A514-3949-BFEB-85069FDD0D09}" dt="2024-11-27T16:25:56.180" v="1311" actId="26606"/>
          <ac:spMkLst>
            <pc:docMk/>
            <pc:sldMk cId="4103375397" sldId="267"/>
            <ac:spMk id="54" creationId="{2D1E0961-B1A5-4EE5-8269-4E32AD166959}"/>
          </ac:spMkLst>
        </pc:spChg>
        <pc:spChg chg="add del">
          <ac:chgData name="Marco Goettle" userId="49f2de68-366b-4a25-9acc-4a6df32432f6" providerId="ADAL" clId="{6C35DAAF-A514-3949-BFEB-85069FDD0D09}" dt="2024-11-27T16:25:56.180" v="1311" actId="26606"/>
          <ac:spMkLst>
            <pc:docMk/>
            <pc:sldMk cId="4103375397" sldId="267"/>
            <ac:spMk id="55" creationId="{FDEE2690-8D8B-48A6-B5EA-F1D111FA231E}"/>
          </ac:spMkLst>
        </pc:spChg>
        <pc:spChg chg="add del">
          <ac:chgData name="Marco Goettle" userId="49f2de68-366b-4a25-9acc-4a6df32432f6" providerId="ADAL" clId="{6C35DAAF-A514-3949-BFEB-85069FDD0D09}" dt="2024-11-27T16:25:56.180" v="1311" actId="26606"/>
          <ac:spMkLst>
            <pc:docMk/>
            <pc:sldMk cId="4103375397" sldId="267"/>
            <ac:spMk id="56" creationId="{51D1E9AA-E8CA-4ECD-AB1B-3BFA82FE13DC}"/>
          </ac:spMkLst>
        </pc:spChg>
        <pc:spChg chg="add del">
          <ac:chgData name="Marco Goettle" userId="49f2de68-366b-4a25-9acc-4a6df32432f6" providerId="ADAL" clId="{6C35DAAF-A514-3949-BFEB-85069FDD0D09}" dt="2024-11-27T16:25:56.180" v="1311" actId="26606"/>
          <ac:spMkLst>
            <pc:docMk/>
            <pc:sldMk cId="4103375397" sldId="267"/>
            <ac:spMk id="57" creationId="{CF9694D5-D13A-476F-B1A8-BC83A0A7BC39}"/>
          </ac:spMkLst>
        </pc:spChg>
        <pc:spChg chg="add del">
          <ac:chgData name="Marco Goettle" userId="49f2de68-366b-4a25-9acc-4a6df32432f6" providerId="ADAL" clId="{6C35DAAF-A514-3949-BFEB-85069FDD0D09}" dt="2024-11-27T16:25:56.180" v="1311" actId="26606"/>
          <ac:spMkLst>
            <pc:docMk/>
            <pc:sldMk cId="4103375397" sldId="267"/>
            <ac:spMk id="58" creationId="{190DDC90-6406-4FB1-9AB3-906EB2C407FA}"/>
          </ac:spMkLst>
        </pc:spChg>
        <pc:spChg chg="add del">
          <ac:chgData name="Marco Goettle" userId="49f2de68-366b-4a25-9acc-4a6df32432f6" providerId="ADAL" clId="{6C35DAAF-A514-3949-BFEB-85069FDD0D09}" dt="2024-11-27T17:24:37.591" v="2046"/>
          <ac:spMkLst>
            <pc:docMk/>
            <pc:sldMk cId="4103375397" sldId="267"/>
            <ac:spMk id="62" creationId="{455C8229-458B-483E-A9DE-AAAD8EEFEFA9}"/>
          </ac:spMkLst>
        </pc:spChg>
        <pc:spChg chg="add del">
          <ac:chgData name="Marco Goettle" userId="49f2de68-366b-4a25-9acc-4a6df32432f6" providerId="ADAL" clId="{6C35DAAF-A514-3949-BFEB-85069FDD0D09}" dt="2024-11-27T17:24:37.591" v="2046"/>
          <ac:spMkLst>
            <pc:docMk/>
            <pc:sldMk cId="4103375397" sldId="267"/>
            <ac:spMk id="63" creationId="{DD0AED3C-9941-44F2-8730-4D6DAD4E0F1D}"/>
          </ac:spMkLst>
        </pc:spChg>
        <pc:spChg chg="add del">
          <ac:chgData name="Marco Goettle" userId="49f2de68-366b-4a25-9acc-4a6df32432f6" providerId="ADAL" clId="{6C35DAAF-A514-3949-BFEB-85069FDD0D09}" dt="2024-11-27T17:24:37.591" v="2046"/>
          <ac:spMkLst>
            <pc:docMk/>
            <pc:sldMk cId="4103375397" sldId="267"/>
            <ac:spMk id="64" creationId="{5B7D379B-0842-4203-A23B-FABED51E1B7F}"/>
          </ac:spMkLst>
        </pc:spChg>
        <pc:spChg chg="add del">
          <ac:chgData name="Marco Goettle" userId="49f2de68-366b-4a25-9acc-4a6df32432f6" providerId="ADAL" clId="{6C35DAAF-A514-3949-BFEB-85069FDD0D09}" dt="2024-11-27T17:24:37.591" v="2046"/>
          <ac:spMkLst>
            <pc:docMk/>
            <pc:sldMk cId="4103375397" sldId="267"/>
            <ac:spMk id="65" creationId="{EBD1E24A-BF09-4A6C-AAD2-AE3FCA2159A8}"/>
          </ac:spMkLst>
        </pc:spChg>
        <pc:grpChg chg="add del">
          <ac:chgData name="Marco Goettle" userId="49f2de68-366b-4a25-9acc-4a6df32432f6" providerId="ADAL" clId="{6C35DAAF-A514-3949-BFEB-85069FDD0D09}" dt="2024-11-27T16:25:56.188" v="1312" actId="26606"/>
          <ac:grpSpMkLst>
            <pc:docMk/>
            <pc:sldMk cId="4103375397" sldId="267"/>
            <ac:grpSpMk id="16" creationId="{1F634C0A-A487-42AF-8DFD-4DAD62FE92BF}"/>
          </ac:grpSpMkLst>
        </pc:grpChg>
        <pc:grpChg chg="add del">
          <ac:chgData name="Marco Goettle" userId="49f2de68-366b-4a25-9acc-4a6df32432f6" providerId="ADAL" clId="{6C35DAAF-A514-3949-BFEB-85069FDD0D09}" dt="2024-11-27T16:25:56.188" v="1312" actId="26606"/>
          <ac:grpSpMkLst>
            <pc:docMk/>
            <pc:sldMk cId="4103375397" sldId="267"/>
            <ac:grpSpMk id="20" creationId="{066EE5A2-0D35-4D6A-A5C7-1CA91F740684}"/>
          </ac:grpSpMkLst>
        </pc:grpChg>
        <pc:grpChg chg="add del">
          <ac:chgData name="Marco Goettle" userId="49f2de68-366b-4a25-9acc-4a6df32432f6" providerId="ADAL" clId="{6C35DAAF-A514-3949-BFEB-85069FDD0D09}" dt="2024-11-27T16:25:56.188" v="1312" actId="26606"/>
          <ac:grpSpMkLst>
            <pc:docMk/>
            <pc:sldMk cId="4103375397" sldId="267"/>
            <ac:grpSpMk id="24" creationId="{56AA1647-0DA6-4A17-B3E1-95D61BD54714}"/>
          </ac:grpSpMkLst>
        </pc:grpChg>
        <pc:grpChg chg="add del">
          <ac:chgData name="Marco Goettle" userId="49f2de68-366b-4a25-9acc-4a6df32432f6" providerId="ADAL" clId="{6C35DAAF-A514-3949-BFEB-85069FDD0D09}" dt="2024-11-27T16:25:56.188" v="1312" actId="26606"/>
          <ac:grpSpMkLst>
            <pc:docMk/>
            <pc:sldMk cId="4103375397" sldId="267"/>
            <ac:grpSpMk id="28" creationId="{08D20F07-CD49-4F17-BC00-9429DA80C502}"/>
          </ac:grpSpMkLst>
        </pc:grpChg>
        <pc:picChg chg="mod">
          <ac:chgData name="Marco Goettle" userId="49f2de68-366b-4a25-9acc-4a6df32432f6" providerId="ADAL" clId="{6C35DAAF-A514-3949-BFEB-85069FDD0D09}" dt="2024-11-27T17:27:34.629" v="2069" actId="26606"/>
          <ac:picMkLst>
            <pc:docMk/>
            <pc:sldMk cId="4103375397" sldId="267"/>
            <ac:picMk id="5" creationId="{BAF57132-0217-508D-78C7-C5BF0B57857A}"/>
          </ac:picMkLst>
        </pc:picChg>
        <pc:picChg chg="add mod ord">
          <ac:chgData name="Marco Goettle" userId="49f2de68-366b-4a25-9acc-4a6df32432f6" providerId="ADAL" clId="{6C35DAAF-A514-3949-BFEB-85069FDD0D09}" dt="2024-11-27T17:27:34.629" v="2069" actId="26606"/>
          <ac:picMkLst>
            <pc:docMk/>
            <pc:sldMk cId="4103375397" sldId="267"/>
            <ac:picMk id="6" creationId="{0E2F5C8A-865F-BDE0-A393-C5D51CA7DB6E}"/>
          </ac:picMkLst>
        </pc:picChg>
        <pc:picChg chg="mod ord">
          <ac:chgData name="Marco Goettle" userId="49f2de68-366b-4a25-9acc-4a6df32432f6" providerId="ADAL" clId="{6C35DAAF-A514-3949-BFEB-85069FDD0D09}" dt="2024-11-27T17:27:34.629" v="2069" actId="26606"/>
          <ac:picMkLst>
            <pc:docMk/>
            <pc:sldMk cId="4103375397" sldId="267"/>
            <ac:picMk id="9" creationId="{813687E7-DCFF-9118-6ED3-C3457791AA99}"/>
          </ac:picMkLst>
        </pc:picChg>
        <pc:cxnChg chg="add del">
          <ac:chgData name="Marco Goettle" userId="49f2de68-366b-4a25-9acc-4a6df32432f6" providerId="ADAL" clId="{6C35DAAF-A514-3949-BFEB-85069FDD0D09}" dt="2024-11-27T16:24:37.842" v="1255" actId="26606"/>
          <ac:cxnSpMkLst>
            <pc:docMk/>
            <pc:sldMk cId="4103375397" sldId="267"/>
            <ac:cxnSpMk id="35" creationId="{33193FD5-6A49-7562-EA76-F15D42E15804}"/>
          </ac:cxnSpMkLst>
        </pc:cxnChg>
        <pc:cxnChg chg="add del">
          <ac:chgData name="Marco Goettle" userId="49f2de68-366b-4a25-9acc-4a6df32432f6" providerId="ADAL" clId="{6C35DAAF-A514-3949-BFEB-85069FDD0D09}" dt="2024-11-27T16:25:51.849" v="1307" actId="26606"/>
          <ac:cxnSpMkLst>
            <pc:docMk/>
            <pc:sldMk cId="4103375397" sldId="267"/>
            <ac:cxnSpMk id="42" creationId="{5D28AB17-F6FA-4C53-B3E3-D0A39D4A33C0}"/>
          </ac:cxnSpMkLst>
        </pc:cxnChg>
        <pc:cxnChg chg="add del">
          <ac:chgData name="Marco Goettle" userId="49f2de68-366b-4a25-9acc-4a6df32432f6" providerId="ADAL" clId="{6C35DAAF-A514-3949-BFEB-85069FDD0D09}" dt="2024-11-27T16:25:23.517" v="1305" actId="26606"/>
          <ac:cxnSpMkLst>
            <pc:docMk/>
            <pc:sldMk cId="4103375397" sldId="267"/>
            <ac:cxnSpMk id="43" creationId="{5D28AB17-F6FA-4C53-B3E3-D0A39D4A33C0}"/>
          </ac:cxnSpMkLst>
        </pc:cxnChg>
        <pc:cxnChg chg="add del">
          <ac:chgData name="Marco Goettle" userId="49f2de68-366b-4a25-9acc-4a6df32432f6" providerId="ADAL" clId="{6C35DAAF-A514-3949-BFEB-85069FDD0D09}" dt="2024-11-27T16:25:23.517" v="1305" actId="26606"/>
          <ac:cxnSpMkLst>
            <pc:docMk/>
            <pc:sldMk cId="4103375397" sldId="267"/>
            <ac:cxnSpMk id="45" creationId="{3EFADC67-92A1-44FB-8691-D8CD71A21EFA}"/>
          </ac:cxnSpMkLst>
        </pc:cxnChg>
        <pc:cxnChg chg="add del">
          <ac:chgData name="Marco Goettle" userId="49f2de68-366b-4a25-9acc-4a6df32432f6" providerId="ADAL" clId="{6C35DAAF-A514-3949-BFEB-85069FDD0D09}" dt="2024-11-27T16:25:51.849" v="1307" actId="26606"/>
          <ac:cxnSpMkLst>
            <pc:docMk/>
            <pc:sldMk cId="4103375397" sldId="267"/>
            <ac:cxnSpMk id="47" creationId="{3EFADC67-92A1-44FB-8691-D8CD71A21EFA}"/>
          </ac:cxnSpMkLst>
        </pc:cxnChg>
        <pc:cxnChg chg="add del">
          <ac:chgData name="Marco Goettle" userId="49f2de68-366b-4a25-9acc-4a6df32432f6" providerId="ADAL" clId="{6C35DAAF-A514-3949-BFEB-85069FDD0D09}" dt="2024-11-27T16:25:56.180" v="1311" actId="26606"/>
          <ac:cxnSpMkLst>
            <pc:docMk/>
            <pc:sldMk cId="4103375397" sldId="267"/>
            <ac:cxnSpMk id="59" creationId="{5D28AB17-F6FA-4C53-B3E3-D0A39D4A33C0}"/>
          </ac:cxnSpMkLst>
        </pc:cxnChg>
        <pc:cxnChg chg="add del">
          <ac:chgData name="Marco Goettle" userId="49f2de68-366b-4a25-9acc-4a6df32432f6" providerId="ADAL" clId="{6C35DAAF-A514-3949-BFEB-85069FDD0D09}" dt="2024-11-27T16:25:56.180" v="1311" actId="26606"/>
          <ac:cxnSpMkLst>
            <pc:docMk/>
            <pc:sldMk cId="4103375397" sldId="267"/>
            <ac:cxnSpMk id="60" creationId="{3EFADC67-92A1-44FB-8691-D8CD71A21EFA}"/>
          </ac:cxnSpMkLst>
        </pc:cxnChg>
        <pc:cxnChg chg="add del">
          <ac:chgData name="Marco Goettle" userId="49f2de68-366b-4a25-9acc-4a6df32432f6" providerId="ADAL" clId="{6C35DAAF-A514-3949-BFEB-85069FDD0D09}" dt="2024-11-27T17:24:37.591" v="2046"/>
          <ac:cxnSpMkLst>
            <pc:docMk/>
            <pc:sldMk cId="4103375397" sldId="267"/>
            <ac:cxnSpMk id="66" creationId="{5D28AB17-F6FA-4C53-B3E3-D0A39D4A33C0}"/>
          </ac:cxnSpMkLst>
        </pc:cxnChg>
        <pc:cxnChg chg="add del">
          <ac:chgData name="Marco Goettle" userId="49f2de68-366b-4a25-9acc-4a6df32432f6" providerId="ADAL" clId="{6C35DAAF-A514-3949-BFEB-85069FDD0D09}" dt="2024-11-27T17:24:37.591" v="2046"/>
          <ac:cxnSpMkLst>
            <pc:docMk/>
            <pc:sldMk cId="4103375397" sldId="267"/>
            <ac:cxnSpMk id="67" creationId="{3EFADC67-92A1-44FB-8691-D8CD71A21EFA}"/>
          </ac:cxnSpMkLst>
        </pc:cxnChg>
      </pc:sldChg>
      <pc:sldChg chg="addSp delSp modSp mod ord">
        <pc:chgData name="Marco Goettle" userId="49f2de68-366b-4a25-9acc-4a6df32432f6" providerId="ADAL" clId="{6C35DAAF-A514-3949-BFEB-85069FDD0D09}" dt="2024-11-27T17:23:49.845" v="2037" actId="14100"/>
        <pc:sldMkLst>
          <pc:docMk/>
          <pc:sldMk cId="3661033439" sldId="268"/>
        </pc:sldMkLst>
        <pc:spChg chg="mod">
          <ac:chgData name="Marco Goettle" userId="49f2de68-366b-4a25-9acc-4a6df32432f6" providerId="ADAL" clId="{6C35DAAF-A514-3949-BFEB-85069FDD0D09}" dt="2024-11-27T16:22:34.041" v="1205" actId="1035"/>
          <ac:spMkLst>
            <pc:docMk/>
            <pc:sldMk cId="3661033439" sldId="268"/>
            <ac:spMk id="2" creationId="{6530F6BE-77D8-92E1-F14D-D32B335AB82D}"/>
          </ac:spMkLst>
        </pc:spChg>
        <pc:spChg chg="add del mod">
          <ac:chgData name="Marco Goettle" userId="49f2de68-366b-4a25-9acc-4a6df32432f6" providerId="ADAL" clId="{6C35DAAF-A514-3949-BFEB-85069FDD0D09}" dt="2024-11-27T17:18:46.945" v="1976"/>
          <ac:spMkLst>
            <pc:docMk/>
            <pc:sldMk cId="3661033439" sldId="268"/>
            <ac:spMk id="4" creationId="{EE1D8053-E792-047D-0B8E-9690F0EF4371}"/>
          </ac:spMkLst>
        </pc:spChg>
        <pc:picChg chg="mod">
          <ac:chgData name="Marco Goettle" userId="49f2de68-366b-4a25-9acc-4a6df32432f6" providerId="ADAL" clId="{6C35DAAF-A514-3949-BFEB-85069FDD0D09}" dt="2024-11-27T17:23:49.845" v="2037" actId="14100"/>
          <ac:picMkLst>
            <pc:docMk/>
            <pc:sldMk cId="3661033439" sldId="268"/>
            <ac:picMk id="3" creationId="{A99E17FA-88BE-181C-FE57-CB998F502C73}"/>
          </ac:picMkLst>
        </pc:picChg>
        <pc:picChg chg="add del mod">
          <ac:chgData name="Marco Goettle" userId="49f2de68-366b-4a25-9acc-4a6df32432f6" providerId="ADAL" clId="{6C35DAAF-A514-3949-BFEB-85069FDD0D09}" dt="2024-11-27T17:20:28.105" v="1985" actId="478"/>
          <ac:picMkLst>
            <pc:docMk/>
            <pc:sldMk cId="3661033439" sldId="268"/>
            <ac:picMk id="5" creationId="{2527EEEE-88C4-8B46-4D98-BB32D6605740}"/>
          </ac:picMkLst>
        </pc:picChg>
        <pc:picChg chg="add mod">
          <ac:chgData name="Marco Goettle" userId="49f2de68-366b-4a25-9acc-4a6df32432f6" providerId="ADAL" clId="{6C35DAAF-A514-3949-BFEB-85069FDD0D09}" dt="2024-11-27T17:21:03.775" v="1990" actId="167"/>
          <ac:picMkLst>
            <pc:docMk/>
            <pc:sldMk cId="3661033439" sldId="268"/>
            <ac:picMk id="6" creationId="{8CEA8AD4-4AD7-2C71-8F21-54D65B37A89B}"/>
          </ac:picMkLst>
        </pc:picChg>
      </pc:sldChg>
      <pc:sldChg chg="addSp modSp add mod setBg setClrOvrMap">
        <pc:chgData name="Marco Goettle" userId="49f2de68-366b-4a25-9acc-4a6df32432f6" providerId="ADAL" clId="{6C35DAAF-A514-3949-BFEB-85069FDD0D09}" dt="2024-11-28T09:09:39.799" v="3318" actId="6549"/>
        <pc:sldMkLst>
          <pc:docMk/>
          <pc:sldMk cId="1557745766" sldId="269"/>
        </pc:sldMkLst>
        <pc:spChg chg="mod">
          <ac:chgData name="Marco Goettle" userId="49f2de68-366b-4a25-9acc-4a6df32432f6" providerId="ADAL" clId="{6C35DAAF-A514-3949-BFEB-85069FDD0D09}" dt="2024-11-27T17:26:30.504" v="2067" actId="26606"/>
          <ac:spMkLst>
            <pc:docMk/>
            <pc:sldMk cId="1557745766" sldId="269"/>
            <ac:spMk id="2" creationId="{D8FF152A-983C-DC33-9118-2DB68B86A46A}"/>
          </ac:spMkLst>
        </pc:spChg>
        <pc:spChg chg="mod ord">
          <ac:chgData name="Marco Goettle" userId="49f2de68-366b-4a25-9acc-4a6df32432f6" providerId="ADAL" clId="{6C35DAAF-A514-3949-BFEB-85069FDD0D09}" dt="2024-11-28T09:09:39.799" v="3318" actId="6549"/>
          <ac:spMkLst>
            <pc:docMk/>
            <pc:sldMk cId="1557745766" sldId="269"/>
            <ac:spMk id="3" creationId="{A4887EA2-675D-3141-FDBE-0E11E1589FDA}"/>
          </ac:spMkLst>
        </pc:spChg>
        <pc:picChg chg="add mod">
          <ac:chgData name="Marco Goettle" userId="49f2de68-366b-4a25-9acc-4a6df32432f6" providerId="ADAL" clId="{6C35DAAF-A514-3949-BFEB-85069FDD0D09}" dt="2024-11-27T17:26:30.504" v="2067" actId="26606"/>
          <ac:picMkLst>
            <pc:docMk/>
            <pc:sldMk cId="1557745766" sldId="269"/>
            <ac:picMk id="4" creationId="{77FA68A5-BD0C-2FEB-C32A-CA89BDC73C96}"/>
          </ac:picMkLst>
        </pc:picChg>
      </pc:sldChg>
      <pc:sldChg chg="addSp delSp modSp add mod chgLayout">
        <pc:chgData name="Marco Goettle" userId="49f2de68-366b-4a25-9acc-4a6df32432f6" providerId="ADAL" clId="{6C35DAAF-A514-3949-BFEB-85069FDD0D09}" dt="2024-11-28T09:38:32.513" v="3351" actId="1035"/>
        <pc:sldMkLst>
          <pc:docMk/>
          <pc:sldMk cId="3007591140" sldId="270"/>
        </pc:sldMkLst>
        <pc:spChg chg="mod ord">
          <ac:chgData name="Marco Goettle" userId="49f2de68-366b-4a25-9acc-4a6df32432f6" providerId="ADAL" clId="{6C35DAAF-A514-3949-BFEB-85069FDD0D09}" dt="2024-11-28T09:38:32.513" v="3351" actId="1035"/>
          <ac:spMkLst>
            <pc:docMk/>
            <pc:sldMk cId="3007591140" sldId="270"/>
            <ac:spMk id="2" creationId="{D7247611-7746-2038-F238-141E8AEF5D24}"/>
          </ac:spMkLst>
        </pc:spChg>
        <pc:spChg chg="del mod">
          <ac:chgData name="Marco Goettle" userId="49f2de68-366b-4a25-9acc-4a6df32432f6" providerId="ADAL" clId="{6C35DAAF-A514-3949-BFEB-85069FDD0D09}" dt="2024-11-27T17:32:20.512" v="2092" actId="700"/>
          <ac:spMkLst>
            <pc:docMk/>
            <pc:sldMk cId="3007591140" sldId="270"/>
            <ac:spMk id="3" creationId="{E088984B-0B4C-2626-2B64-1B1BD98F99F1}"/>
          </ac:spMkLst>
        </pc:spChg>
        <pc:spChg chg="add del mod ord">
          <ac:chgData name="Marco Goettle" userId="49f2de68-366b-4a25-9acc-4a6df32432f6" providerId="ADAL" clId="{6C35DAAF-A514-3949-BFEB-85069FDD0D09}" dt="2024-11-27T17:32:30.546" v="2093"/>
          <ac:spMkLst>
            <pc:docMk/>
            <pc:sldMk cId="3007591140" sldId="270"/>
            <ac:spMk id="4" creationId="{2DE7C61E-E06B-FC20-C639-2BF43DED062F}"/>
          </ac:spMkLst>
        </pc:spChg>
        <pc:spChg chg="add mod">
          <ac:chgData name="Marco Goettle" userId="49f2de68-366b-4a25-9acc-4a6df32432f6" providerId="ADAL" clId="{6C35DAAF-A514-3949-BFEB-85069FDD0D09}" dt="2024-11-27T17:42:01.752" v="2183" actId="404"/>
          <ac:spMkLst>
            <pc:docMk/>
            <pc:sldMk cId="3007591140" sldId="270"/>
            <ac:spMk id="11" creationId="{2A06198D-EB69-409B-31F1-5D6538C5083F}"/>
          </ac:spMkLst>
        </pc:spChg>
        <pc:graphicFrameChg chg="del">
          <ac:chgData name="Marco Goettle" userId="49f2de68-366b-4a25-9acc-4a6df32432f6" providerId="ADAL" clId="{6C35DAAF-A514-3949-BFEB-85069FDD0D09}" dt="2024-11-27T17:32:11.063" v="2090" actId="21"/>
          <ac:graphicFrameMkLst>
            <pc:docMk/>
            <pc:sldMk cId="3007591140" sldId="270"/>
            <ac:graphicFrameMk id="5" creationId="{CEC23AD9-0115-CC44-6AD3-F8EC2C6D664C}"/>
          </ac:graphicFrameMkLst>
        </pc:graphicFrameChg>
        <pc:graphicFrameChg chg="add mod ord">
          <ac:chgData name="Marco Goettle" userId="49f2de68-366b-4a25-9acc-4a6df32432f6" providerId="ADAL" clId="{6C35DAAF-A514-3949-BFEB-85069FDD0D09}" dt="2024-11-27T17:41:46.500" v="2179" actId="12788"/>
          <ac:graphicFrameMkLst>
            <pc:docMk/>
            <pc:sldMk cId="3007591140" sldId="270"/>
            <ac:graphicFrameMk id="6" creationId="{3DFCF77F-21BF-AFD7-D023-028FCCA39585}"/>
          </ac:graphicFrameMkLst>
        </pc:graphicFrameChg>
        <pc:picChg chg="add del">
          <ac:chgData name="Marco Goettle" userId="49f2de68-366b-4a25-9acc-4a6df32432f6" providerId="ADAL" clId="{6C35DAAF-A514-3949-BFEB-85069FDD0D09}" dt="2024-11-27T17:32:07.611" v="2089" actId="478"/>
          <ac:picMkLst>
            <pc:docMk/>
            <pc:sldMk cId="3007591140" sldId="270"/>
            <ac:picMk id="7" creationId="{2331A297-88C2-BCE0-FCEC-B67A81CCFB3B}"/>
          </ac:picMkLst>
        </pc:picChg>
        <pc:picChg chg="add mod">
          <ac:chgData name="Marco Goettle" userId="49f2de68-366b-4a25-9acc-4a6df32432f6" providerId="ADAL" clId="{6C35DAAF-A514-3949-BFEB-85069FDD0D09}" dt="2024-11-27T17:32:40.920" v="2094"/>
          <ac:picMkLst>
            <pc:docMk/>
            <pc:sldMk cId="3007591140" sldId="270"/>
            <ac:picMk id="8" creationId="{CA170C25-5B45-22D6-DFCE-D17DAAA5F1A1}"/>
          </ac:picMkLst>
        </pc:picChg>
        <pc:picChg chg="add mod">
          <ac:chgData name="Marco Goettle" userId="49f2de68-366b-4a25-9acc-4a6df32432f6" providerId="ADAL" clId="{6C35DAAF-A514-3949-BFEB-85069FDD0D09}" dt="2024-11-27T17:33:28.334" v="2098"/>
          <ac:picMkLst>
            <pc:docMk/>
            <pc:sldMk cId="3007591140" sldId="270"/>
            <ac:picMk id="9" creationId="{8312C272-F063-4909-CD23-1AF396F59F49}"/>
          </ac:picMkLst>
        </pc:picChg>
        <pc:picChg chg="add mod">
          <ac:chgData name="Marco Goettle" userId="49f2de68-366b-4a25-9acc-4a6df32432f6" providerId="ADAL" clId="{6C35DAAF-A514-3949-BFEB-85069FDD0D09}" dt="2024-11-27T17:41:21.440" v="2176" actId="1076"/>
          <ac:picMkLst>
            <pc:docMk/>
            <pc:sldMk cId="3007591140" sldId="270"/>
            <ac:picMk id="10" creationId="{D228612D-1B5F-8055-B1FA-92EF57A008A3}"/>
          </ac:picMkLst>
        </pc:picChg>
      </pc:sldChg>
    </pc:docChg>
  </pc:docChgLst>
  <pc:docChgLst>
    <pc:chgData name="Jan Lipovsek" userId="S::lipovsek.jan@hm.edu::c9238994-f441-417d-ab95-0a0a4ffc11fb" providerId="AD" clId="Web-{FEC80F07-49E7-F314-033A-0DE9502B3147}"/>
    <pc:docChg chg="modSld">
      <pc:chgData name="Jan Lipovsek" userId="S::lipovsek.jan@hm.edu::c9238994-f441-417d-ab95-0a0a4ffc11fb" providerId="AD" clId="Web-{FEC80F07-49E7-F314-033A-0DE9502B3147}" dt="2024-11-27T14:21:36.253" v="15" actId="20577"/>
      <pc:docMkLst>
        <pc:docMk/>
      </pc:docMkLst>
      <pc:sldChg chg="addSp modSp">
        <pc:chgData name="Jan Lipovsek" userId="S::lipovsek.jan@hm.edu::c9238994-f441-417d-ab95-0a0a4ffc11fb" providerId="AD" clId="Web-{FEC80F07-49E7-F314-033A-0DE9502B3147}" dt="2024-11-27T14:21:03.799" v="13" actId="1076"/>
        <pc:sldMkLst>
          <pc:docMk/>
          <pc:sldMk cId="4111755364" sldId="263"/>
        </pc:sldMkLst>
        <pc:picChg chg="add mod">
          <ac:chgData name="Jan Lipovsek" userId="S::lipovsek.jan@hm.edu::c9238994-f441-417d-ab95-0a0a4ffc11fb" providerId="AD" clId="Web-{FEC80F07-49E7-F314-033A-0DE9502B3147}" dt="2024-11-27T14:21:03.799" v="13" actId="1076"/>
          <ac:picMkLst>
            <pc:docMk/>
            <pc:sldMk cId="4111755364" sldId="263"/>
            <ac:picMk id="4" creationId="{54A474D4-E369-71E6-96F8-C1403059D0E8}"/>
          </ac:picMkLst>
        </pc:picChg>
      </pc:sldChg>
      <pc:sldChg chg="modSp">
        <pc:chgData name="Jan Lipovsek" userId="S::lipovsek.jan@hm.edu::c9238994-f441-417d-ab95-0a0a4ffc11fb" providerId="AD" clId="Web-{FEC80F07-49E7-F314-033A-0DE9502B3147}" dt="2024-11-27T14:21:36.253" v="15" actId="20577"/>
        <pc:sldMkLst>
          <pc:docMk/>
          <pc:sldMk cId="876688419" sldId="265"/>
        </pc:sldMkLst>
        <pc:spChg chg="mod">
          <ac:chgData name="Jan Lipovsek" userId="S::lipovsek.jan@hm.edu::c9238994-f441-417d-ab95-0a0a4ffc11fb" providerId="AD" clId="Web-{FEC80F07-49E7-F314-033A-0DE9502B3147}" dt="2024-11-27T14:21:36.253" v="15" actId="20577"/>
          <ac:spMkLst>
            <pc:docMk/>
            <pc:sldMk cId="876688419" sldId="265"/>
            <ac:spMk id="3" creationId="{989D7866-BFBF-51D1-BA21-80C3CEBD3B25}"/>
          </ac:spMkLst>
        </pc:spChg>
      </pc:sldChg>
    </pc:docChg>
  </pc:docChgLst>
  <pc:docChgLst>
    <pc:chgData name="Mehmed Dedic" userId="S::mdedic@hm.edu::1c3a3abf-1236-47bc-8786-7124251a99d0" providerId="AD" clId="Web-{A1E2DDE6-91C4-4513-9576-3E70EF57C6FF}"/>
    <pc:docChg chg="modSld">
      <pc:chgData name="Mehmed Dedic" userId="S::mdedic@hm.edu::1c3a3abf-1236-47bc-8786-7124251a99d0" providerId="AD" clId="Web-{A1E2DDE6-91C4-4513-9576-3E70EF57C6FF}" dt="2024-11-24T16:56:03.424" v="5"/>
      <pc:docMkLst>
        <pc:docMk/>
      </pc:docMkLst>
      <pc:sldChg chg="addSp modSp">
        <pc:chgData name="Mehmed Dedic" userId="S::mdedic@hm.edu::1c3a3abf-1236-47bc-8786-7124251a99d0" providerId="AD" clId="Web-{A1E2DDE6-91C4-4513-9576-3E70EF57C6FF}" dt="2024-11-24T16:56:03.424" v="5"/>
        <pc:sldMkLst>
          <pc:docMk/>
          <pc:sldMk cId="4111755364" sldId="263"/>
        </pc:sldMkLst>
        <pc:picChg chg="add mod modCrop">
          <ac:chgData name="Mehmed Dedic" userId="S::mdedic@hm.edu::1c3a3abf-1236-47bc-8786-7124251a99d0" providerId="AD" clId="Web-{A1E2DDE6-91C4-4513-9576-3E70EF57C6FF}" dt="2024-11-24T16:56:03.424" v="5"/>
          <ac:picMkLst>
            <pc:docMk/>
            <pc:sldMk cId="4111755364" sldId="263"/>
            <ac:picMk id="6" creationId="{DBCC2A2E-2F1C-9178-7500-CA7A9EFDA400}"/>
          </ac:picMkLst>
        </pc:picChg>
      </pc:sldChg>
    </pc:docChg>
  </pc:docChgLst>
  <pc:docChgLst>
    <pc:chgData name="Christian Lutze" userId="S::christian.lutze@hm.edu::6c79b928-3c33-4e97-aee4-bc68455f5460" providerId="AD" clId="Web-{3C4FFFB8-3F9D-C6F8-70F5-31B20579A327}"/>
    <pc:docChg chg="modSld">
      <pc:chgData name="Christian Lutze" userId="S::christian.lutze@hm.edu::6c79b928-3c33-4e97-aee4-bc68455f5460" providerId="AD" clId="Web-{3C4FFFB8-3F9D-C6F8-70F5-31B20579A327}" dt="2024-11-27T19:24:01.635" v="0" actId="14100"/>
      <pc:docMkLst>
        <pc:docMk/>
      </pc:docMkLst>
      <pc:sldChg chg="modSp">
        <pc:chgData name="Christian Lutze" userId="S::christian.lutze@hm.edu::6c79b928-3c33-4e97-aee4-bc68455f5460" providerId="AD" clId="Web-{3C4FFFB8-3F9D-C6F8-70F5-31B20579A327}" dt="2024-11-27T19:24:01.635" v="0" actId="14100"/>
        <pc:sldMkLst>
          <pc:docMk/>
          <pc:sldMk cId="4103375397" sldId="267"/>
        </pc:sldMkLst>
        <pc:picChg chg="mod">
          <ac:chgData name="Christian Lutze" userId="S::christian.lutze@hm.edu::6c79b928-3c33-4e97-aee4-bc68455f5460" providerId="AD" clId="Web-{3C4FFFB8-3F9D-C6F8-70F5-31B20579A327}" dt="2024-11-27T19:24:01.635" v="0" actId="14100"/>
          <ac:picMkLst>
            <pc:docMk/>
            <pc:sldMk cId="4103375397" sldId="267"/>
            <ac:picMk id="6" creationId="{0E2F5C8A-865F-BDE0-A393-C5D51CA7DB6E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_10E_10E_B34432E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frequency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Tabelle1!$A$2:$A$14</c:f>
              <c:strCache>
                <c:ptCount val="13"/>
                <c:pt idx="0">
                  <c:v>attacks</c:v>
                </c:pt>
                <c:pt idx="1">
                  <c:v>darkness</c:v>
                </c:pt>
                <c:pt idx="2">
                  <c:v>accident</c:v>
                </c:pt>
                <c:pt idx="3">
                  <c:v>danger situation</c:v>
                </c:pt>
                <c:pt idx="4">
                  <c:v>violence</c:v>
                </c:pt>
                <c:pt idx="5">
                  <c:v>assault</c:v>
                </c:pt>
                <c:pt idx="6">
                  <c:v>harassment</c:v>
                </c:pt>
                <c:pt idx="7">
                  <c:v>encroachment</c:v>
                </c:pt>
                <c:pt idx="8">
                  <c:v>rampage</c:v>
                </c:pt>
                <c:pt idx="9">
                  <c:v>robbery</c:v>
                </c:pt>
                <c:pt idx="10">
                  <c:v>theft</c:v>
                </c:pt>
                <c:pt idx="11">
                  <c:v>being alone</c:v>
                </c:pt>
                <c:pt idx="12">
                  <c:v>raid</c:v>
                </c:pt>
              </c:strCache>
            </c:strRef>
          </c:cat>
          <c:val>
            <c:numRef>
              <c:f>Tabelle1!$B$2:$B$14</c:f>
              <c:numCache>
                <c:formatCode>General</c:formatCode>
                <c:ptCount val="13"/>
                <c:pt idx="0">
                  <c:v>3</c:v>
                </c:pt>
                <c:pt idx="1">
                  <c:v>6</c:v>
                </c:pt>
                <c:pt idx="2">
                  <c:v>3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8</c:v>
                </c:pt>
                <c:pt idx="1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46-BF4D-8DBC-5C468007EC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2524432"/>
        <c:axId val="2052525392"/>
      </c:barChart>
      <c:catAx>
        <c:axId val="205252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525392"/>
        <c:crosses val="autoZero"/>
        <c:auto val="1"/>
        <c:lblAlgn val="ctr"/>
        <c:lblOffset val="100"/>
        <c:noMultiLvlLbl val="0"/>
      </c:catAx>
      <c:valAx>
        <c:axId val="2052525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524432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rgbClr val="00206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C9578-A4A7-784D-B2E6-8255ED0E3836}" type="datetimeFigureOut">
              <a:rPr lang="de-DE" smtClean="0"/>
              <a:t>28.11.2024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B47FA-01EB-9343-8F0A-ED0B85AEA3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797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B47FA-01EB-9343-8F0A-ED0B85AEA3F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2195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B47FA-01EB-9343-8F0A-ED0B85AEA3F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39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B47FA-01EB-9343-8F0A-ED0B85AEA3F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979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This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prototype </a:t>
            </a:r>
            <a:r>
              <a:rPr lang="de-DE" err="1"/>
              <a:t>looks</a:t>
            </a:r>
            <a:r>
              <a:rPr lang="de-DE"/>
              <a:t> like.</a:t>
            </a:r>
          </a:p>
          <a:p>
            <a:endParaRPr lang="de-DE"/>
          </a:p>
          <a:p>
            <a:r>
              <a:rPr lang="de-DE" err="1"/>
              <a:t>Functionality</a:t>
            </a:r>
            <a:r>
              <a:rPr lang="de-DE"/>
              <a:t> </a:t>
            </a:r>
            <a:r>
              <a:rPr lang="de-DE" err="1"/>
              <a:t>paried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a </a:t>
            </a:r>
            <a:r>
              <a:rPr lang="de-DE" err="1"/>
              <a:t>futuristic</a:t>
            </a:r>
            <a:r>
              <a:rPr lang="de-DE"/>
              <a:t> </a:t>
            </a:r>
            <a:r>
              <a:rPr lang="de-DE" err="1"/>
              <a:t>look</a:t>
            </a:r>
            <a:r>
              <a:rPr lang="de-DE"/>
              <a:t> and </a:t>
            </a:r>
            <a:r>
              <a:rPr lang="de-DE" err="1"/>
              <a:t>charisma</a:t>
            </a:r>
            <a:r>
              <a:rPr lang="de-DE"/>
              <a:t>.</a:t>
            </a:r>
          </a:p>
          <a:p>
            <a:r>
              <a:rPr lang="de-DE"/>
              <a:t>simple, </a:t>
            </a:r>
            <a:r>
              <a:rPr lang="de-DE" err="1"/>
              <a:t>clear</a:t>
            </a:r>
            <a:r>
              <a:rPr lang="de-DE"/>
              <a:t> and </a:t>
            </a:r>
            <a:r>
              <a:rPr lang="de-DE" err="1"/>
              <a:t>fascinating</a:t>
            </a:r>
            <a:r>
              <a:rPr lang="de-DE"/>
              <a:t> </a:t>
            </a:r>
          </a:p>
          <a:p>
            <a:endParaRPr lang="de-DE"/>
          </a:p>
          <a:p>
            <a:r>
              <a:rPr lang="de-DE"/>
              <a:t>The </a:t>
            </a:r>
            <a:r>
              <a:rPr lang="de-DE" err="1"/>
              <a:t>landing</a:t>
            </a:r>
            <a:r>
              <a:rPr lang="de-DE"/>
              <a:t> </a:t>
            </a:r>
            <a:r>
              <a:rPr lang="de-DE" err="1"/>
              <a:t>page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left</a:t>
            </a:r>
            <a:r>
              <a:rPr lang="de-DE"/>
              <a:t> </a:t>
            </a:r>
            <a:r>
              <a:rPr lang="de-DE" err="1"/>
              <a:t>side</a:t>
            </a:r>
            <a:endParaRPr lang="de-DE"/>
          </a:p>
          <a:p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right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start</a:t>
            </a:r>
            <a:r>
              <a:rPr lang="de-DE"/>
              <a:t> </a:t>
            </a:r>
            <a:r>
              <a:rPr lang="de-DE" err="1"/>
              <a:t>menu</a:t>
            </a:r>
            <a:endParaRPr lang="de-DE"/>
          </a:p>
          <a:p>
            <a:r>
              <a:rPr lang="de-DE"/>
              <a:t>Navigation </a:t>
            </a:r>
            <a:r>
              <a:rPr lang="de-DE" err="1"/>
              <a:t>is</a:t>
            </a:r>
            <a:r>
              <a:rPr lang="de-DE"/>
              <a:t> possible via a </a:t>
            </a:r>
            <a:r>
              <a:rPr lang="de-DE" err="1"/>
              <a:t>hamburger</a:t>
            </a:r>
            <a:r>
              <a:rPr lang="de-DE"/>
              <a:t> </a:t>
            </a:r>
            <a:r>
              <a:rPr lang="de-DE" err="1"/>
              <a:t>menu</a:t>
            </a:r>
            <a:endParaRPr lang="de-DE"/>
          </a:p>
          <a:p>
            <a:endParaRPr lang="de-DE"/>
          </a:p>
          <a:p>
            <a:r>
              <a:rPr lang="de-DE" err="1"/>
              <a:t>Safety</a:t>
            </a:r>
            <a:r>
              <a:rPr lang="de-DE"/>
              <a:t>, </a:t>
            </a:r>
            <a:r>
              <a:rPr lang="de-DE" err="1"/>
              <a:t>Healt</a:t>
            </a:r>
            <a:r>
              <a:rPr lang="de-DE"/>
              <a:t> and Well-</a:t>
            </a:r>
            <a:r>
              <a:rPr lang="de-DE" err="1"/>
              <a:t>Beeing</a:t>
            </a:r>
            <a:r>
              <a:rPr lang="de-DE"/>
              <a:t> form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three</a:t>
            </a:r>
            <a:r>
              <a:rPr lang="de-DE"/>
              <a:t> </a:t>
            </a:r>
            <a:r>
              <a:rPr lang="de-DE" err="1"/>
              <a:t>base</a:t>
            </a:r>
            <a:r>
              <a:rPr lang="de-DE"/>
              <a:t> </a:t>
            </a:r>
            <a:r>
              <a:rPr lang="de-DE" err="1"/>
              <a:t>tabs</a:t>
            </a:r>
            <a:endParaRPr lang="de-DE"/>
          </a:p>
          <a:p>
            <a:r>
              <a:rPr lang="de-DE"/>
              <a:t>All </a:t>
            </a:r>
            <a:r>
              <a:rPr lang="de-DE" err="1"/>
              <a:t>App's</a:t>
            </a:r>
            <a:r>
              <a:rPr lang="de-DE"/>
              <a:t> </a:t>
            </a:r>
            <a:r>
              <a:rPr lang="de-DE" err="1"/>
              <a:t>functions</a:t>
            </a:r>
            <a:r>
              <a:rPr lang="de-DE"/>
              <a:t> and </a:t>
            </a:r>
            <a:r>
              <a:rPr lang="de-DE" err="1"/>
              <a:t>features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found</a:t>
            </a:r>
            <a:r>
              <a:rPr lang="de-DE"/>
              <a:t> </a:t>
            </a:r>
            <a:r>
              <a:rPr lang="de-DE" err="1"/>
              <a:t>within</a:t>
            </a:r>
            <a:r>
              <a:rPr lang="de-DE"/>
              <a:t> </a:t>
            </a:r>
            <a:r>
              <a:rPr lang="de-DE" err="1"/>
              <a:t>these</a:t>
            </a:r>
            <a:r>
              <a:rPr lang="de-DE"/>
              <a:t> </a:t>
            </a:r>
            <a:r>
              <a:rPr lang="de-DE" err="1"/>
              <a:t>basic</a:t>
            </a:r>
            <a:r>
              <a:rPr lang="de-DE"/>
              <a:t> </a:t>
            </a:r>
            <a:r>
              <a:rPr lang="de-DE" err="1"/>
              <a:t>tabs</a:t>
            </a:r>
            <a:endParaRPr lang="de-DE"/>
          </a:p>
          <a:p>
            <a:endParaRPr lang="de-DE"/>
          </a:p>
          <a:p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intend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developed</a:t>
            </a:r>
            <a:r>
              <a:rPr lang="de-DE"/>
              <a:t> and </a:t>
            </a:r>
            <a:r>
              <a:rPr lang="de-DE" err="1"/>
              <a:t>improve</a:t>
            </a:r>
            <a:r>
              <a:rPr lang="de-DE"/>
              <a:t> these </a:t>
            </a:r>
            <a:r>
              <a:rPr lang="de-DE" err="1"/>
              <a:t>tabs</a:t>
            </a:r>
            <a:r>
              <a:rPr lang="de-DE"/>
              <a:t> </a:t>
            </a:r>
            <a:r>
              <a:rPr lang="de-DE" err="1"/>
              <a:t>further</a:t>
            </a:r>
            <a:r>
              <a:rPr lang="de-DE"/>
              <a:t> </a:t>
            </a:r>
            <a:r>
              <a:rPr lang="de-DE" err="1"/>
              <a:t>over</a:t>
            </a:r>
            <a:r>
              <a:rPr lang="de-DE"/>
              <a:t> time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B47FA-01EB-9343-8F0A-ED0B85AEA3F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4713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The </a:t>
            </a:r>
            <a:r>
              <a:rPr lang="de-DE" err="1"/>
              <a:t>Healt-tab</a:t>
            </a:r>
            <a:r>
              <a:rPr lang="de-DE"/>
              <a:t> </a:t>
            </a:r>
            <a:r>
              <a:rPr lang="de-DE" err="1"/>
              <a:t>offers</a:t>
            </a:r>
            <a:r>
              <a:rPr lang="de-DE"/>
              <a:t> </a:t>
            </a:r>
            <a:r>
              <a:rPr lang="de-DE" err="1"/>
              <a:t>features</a:t>
            </a:r>
            <a:r>
              <a:rPr lang="de-DE"/>
              <a:t> like </a:t>
            </a:r>
          </a:p>
          <a:p>
            <a:endParaRPr lang="de-DE"/>
          </a:p>
          <a:p>
            <a:r>
              <a:rPr lang="de-DE" err="1"/>
              <a:t>diagrostics</a:t>
            </a:r>
            <a:r>
              <a:rPr lang="de-DE"/>
              <a:t> </a:t>
            </a:r>
          </a:p>
          <a:p>
            <a:r>
              <a:rPr lang="de-DE" err="1"/>
              <a:t>advises</a:t>
            </a:r>
            <a:r>
              <a:rPr lang="de-DE"/>
              <a:t> </a:t>
            </a:r>
          </a:p>
          <a:p>
            <a:r>
              <a:rPr lang="de-DE"/>
              <a:t>and </a:t>
            </a:r>
            <a:r>
              <a:rPr lang="de-DE" err="1"/>
              <a:t>meals</a:t>
            </a:r>
            <a:endParaRPr lang="de-DE"/>
          </a:p>
          <a:p>
            <a:endParaRPr lang="de-DE"/>
          </a:p>
          <a:p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enter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individual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answering</a:t>
            </a:r>
            <a:r>
              <a:rPr lang="de-DE"/>
              <a:t> </a:t>
            </a:r>
            <a:r>
              <a:rPr lang="de-DE" err="1"/>
              <a:t>questions</a:t>
            </a:r>
            <a:r>
              <a:rPr lang="de-DE"/>
              <a:t> and </a:t>
            </a:r>
            <a:r>
              <a:rPr lang="de-DE" err="1"/>
              <a:t>giving</a:t>
            </a:r>
            <a:r>
              <a:rPr lang="de-DE"/>
              <a:t> personal </a:t>
            </a:r>
            <a:r>
              <a:rPr lang="de-DE" err="1"/>
              <a:t>details</a:t>
            </a:r>
            <a:r>
              <a:rPr lang="de-DE"/>
              <a:t> </a:t>
            </a:r>
            <a:r>
              <a:rPr lang="de-DE" err="1"/>
              <a:t>concerning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healt</a:t>
            </a:r>
            <a:endParaRPr lang="de-DE"/>
          </a:p>
          <a:p>
            <a:endParaRPr lang="de-DE"/>
          </a:p>
          <a:p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get</a:t>
            </a:r>
            <a:r>
              <a:rPr lang="de-DE"/>
              <a:t> </a:t>
            </a:r>
            <a:r>
              <a:rPr lang="de-DE" err="1"/>
              <a:t>advises</a:t>
            </a:r>
            <a:r>
              <a:rPr lang="de-DE"/>
              <a:t> in </a:t>
            </a:r>
            <a:r>
              <a:rPr lang="de-DE" err="1"/>
              <a:t>order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improve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individual </a:t>
            </a:r>
            <a:r>
              <a:rPr lang="de-DE" err="1"/>
              <a:t>healt</a:t>
            </a:r>
            <a:endParaRPr lang="de-DE"/>
          </a:p>
          <a:p>
            <a:r>
              <a:rPr lang="de-DE"/>
              <a:t>and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also </a:t>
            </a:r>
            <a:r>
              <a:rPr lang="de-DE" err="1"/>
              <a:t>get</a:t>
            </a:r>
            <a:r>
              <a:rPr lang="de-DE"/>
              <a:t> </a:t>
            </a:r>
            <a:r>
              <a:rPr lang="de-DE" err="1"/>
              <a:t>recommendations</a:t>
            </a:r>
            <a:r>
              <a:rPr lang="de-DE"/>
              <a:t> </a:t>
            </a:r>
            <a:r>
              <a:rPr lang="de-DE" err="1"/>
              <a:t>regarding</a:t>
            </a:r>
            <a:r>
              <a:rPr lang="de-DE"/>
              <a:t> </a:t>
            </a:r>
            <a:r>
              <a:rPr lang="de-DE" err="1"/>
              <a:t>meals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improve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healt</a:t>
            </a:r>
            <a:endParaRPr lang="de-DE"/>
          </a:p>
          <a:p>
            <a:endParaRPr lang="de-DE"/>
          </a:p>
          <a:p>
            <a:endParaRPr lang="de-DE"/>
          </a:p>
          <a:p>
            <a:r>
              <a:rPr lang="de-DE" err="1"/>
              <a:t>Within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tab</a:t>
            </a:r>
            <a:r>
              <a:rPr lang="de-DE"/>
              <a:t> Well-</a:t>
            </a:r>
            <a:r>
              <a:rPr lang="de-DE" err="1"/>
              <a:t>Beeing</a:t>
            </a:r>
            <a:endParaRPr lang="de-DE"/>
          </a:p>
          <a:p>
            <a:endParaRPr lang="de-DE"/>
          </a:p>
          <a:p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find </a:t>
            </a:r>
            <a:r>
              <a:rPr lang="de-DE" err="1"/>
              <a:t>features</a:t>
            </a:r>
            <a:r>
              <a:rPr lang="de-DE"/>
              <a:t> like</a:t>
            </a:r>
          </a:p>
          <a:p>
            <a:r>
              <a:rPr lang="de-DE"/>
              <a:t>relax</a:t>
            </a:r>
          </a:p>
          <a:p>
            <a:r>
              <a:rPr lang="de-DE" err="1"/>
              <a:t>coach</a:t>
            </a:r>
            <a:endParaRPr lang="de-DE"/>
          </a:p>
          <a:p>
            <a:r>
              <a:rPr lang="de-DE"/>
              <a:t>and </a:t>
            </a:r>
            <a:r>
              <a:rPr lang="de-DE" err="1"/>
              <a:t>determination</a:t>
            </a:r>
            <a:endParaRPr lang="de-DE"/>
          </a:p>
          <a:p>
            <a:endParaRPr lang="de-DE"/>
          </a:p>
          <a:p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determine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actual</a:t>
            </a:r>
            <a:r>
              <a:rPr lang="de-DE"/>
              <a:t> </a:t>
            </a:r>
            <a:r>
              <a:rPr lang="de-DE" err="1"/>
              <a:t>state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well-</a:t>
            </a:r>
            <a:r>
              <a:rPr lang="de-DE" err="1"/>
              <a:t>beeing</a:t>
            </a:r>
            <a:r>
              <a:rPr lang="de-DE"/>
              <a:t> and </a:t>
            </a:r>
            <a:r>
              <a:rPr lang="de-DE" err="1"/>
              <a:t>especially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improve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</a:p>
          <a:p>
            <a:r>
              <a:rPr lang="de-DE" err="1"/>
              <a:t>using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coach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relax-</a:t>
            </a:r>
            <a:r>
              <a:rPr lang="de-DE" err="1"/>
              <a:t>instructions</a:t>
            </a:r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The </a:t>
            </a:r>
            <a:r>
              <a:rPr lang="de-DE" err="1"/>
              <a:t>Safety-tab</a:t>
            </a:r>
            <a:r>
              <a:rPr lang="de-DE"/>
              <a:t> </a:t>
            </a:r>
            <a:r>
              <a:rPr lang="de-DE" err="1"/>
              <a:t>offers</a:t>
            </a:r>
            <a:r>
              <a:rPr lang="de-DE"/>
              <a:t> </a:t>
            </a:r>
            <a:r>
              <a:rPr lang="de-DE" err="1"/>
              <a:t>features</a:t>
            </a:r>
            <a:r>
              <a:rPr lang="de-DE"/>
              <a:t> like</a:t>
            </a:r>
          </a:p>
          <a:p>
            <a:endParaRPr lang="de-DE"/>
          </a:p>
          <a:p>
            <a:r>
              <a:rPr lang="de-DE" err="1"/>
              <a:t>warning</a:t>
            </a:r>
            <a:r>
              <a:rPr lang="de-DE"/>
              <a:t> in real time in </a:t>
            </a:r>
            <a:r>
              <a:rPr lang="de-DE" err="1"/>
              <a:t>case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attacks</a:t>
            </a:r>
          </a:p>
          <a:p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get</a:t>
            </a:r>
            <a:r>
              <a:rPr lang="de-DE"/>
              <a:t> </a:t>
            </a:r>
            <a:r>
              <a:rPr lang="de-DE" err="1"/>
              <a:t>important</a:t>
            </a:r>
            <a:r>
              <a:rPr lang="de-DE"/>
              <a:t> </a:t>
            </a:r>
            <a:r>
              <a:rPr lang="de-DE" err="1"/>
              <a:t>information</a:t>
            </a:r>
            <a:r>
              <a:rPr lang="de-DE"/>
              <a:t> </a:t>
            </a:r>
            <a:r>
              <a:rPr lang="de-DE" err="1"/>
              <a:t>if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go</a:t>
            </a:r>
            <a:r>
              <a:rPr lang="de-DE"/>
              <a:t> </a:t>
            </a:r>
            <a:r>
              <a:rPr lang="de-DE" err="1"/>
              <a:t>abroad</a:t>
            </a:r>
            <a:r>
              <a:rPr lang="de-DE"/>
              <a:t> (</a:t>
            </a:r>
            <a:r>
              <a:rPr lang="de-DE" err="1"/>
              <a:t>country-specific</a:t>
            </a:r>
            <a:r>
              <a:rPr lang="de-DE"/>
              <a:t>)</a:t>
            </a:r>
          </a:p>
          <a:p>
            <a:r>
              <a:rPr lang="de-DE"/>
              <a:t>(</a:t>
            </a:r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behave</a:t>
            </a:r>
            <a:r>
              <a:rPr lang="de-DE"/>
              <a:t> and </a:t>
            </a:r>
            <a:r>
              <a:rPr lang="de-DE" err="1"/>
              <a:t>necessary</a:t>
            </a:r>
            <a:r>
              <a:rPr lang="de-DE"/>
              <a:t> </a:t>
            </a:r>
            <a:r>
              <a:rPr lang="de-DE" err="1"/>
              <a:t>things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keep</a:t>
            </a:r>
            <a:r>
              <a:rPr lang="de-DE"/>
              <a:t> in </a:t>
            </a:r>
            <a:r>
              <a:rPr lang="de-DE" err="1"/>
              <a:t>mind</a:t>
            </a:r>
            <a:r>
              <a:rPr lang="de-DE"/>
              <a:t>)</a:t>
            </a:r>
          </a:p>
          <a:p>
            <a:r>
              <a:rPr lang="de-DE"/>
              <a:t>SOS-</a:t>
            </a:r>
            <a:r>
              <a:rPr lang="de-DE" err="1"/>
              <a:t>function</a:t>
            </a:r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B47FA-01EB-9343-8F0A-ED0B85AEA3F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1086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Validate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product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</a:t>
            </a:r>
            <a:r>
              <a:rPr lang="de-DE" err="1"/>
              <a:t>decided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chose</a:t>
            </a:r>
            <a:r>
              <a:rPr lang="de-DE"/>
              <a:t> 3 </a:t>
            </a:r>
            <a:r>
              <a:rPr lang="de-DE" err="1"/>
              <a:t>methods</a:t>
            </a:r>
            <a:r>
              <a:rPr lang="de-DE"/>
              <a:t>.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r>
              <a:rPr lang="de-DE"/>
              <a:t>	-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first</a:t>
            </a:r>
            <a:r>
              <a:rPr lang="de-DE"/>
              <a:t> </a:t>
            </a:r>
            <a:r>
              <a:rPr lang="de-DE" err="1"/>
              <a:t>method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„</a:t>
            </a:r>
            <a:r>
              <a:rPr lang="de-DE" err="1"/>
              <a:t>customer</a:t>
            </a:r>
            <a:r>
              <a:rPr lang="de-DE"/>
              <a:t> </a:t>
            </a:r>
            <a:r>
              <a:rPr lang="de-DE" err="1"/>
              <a:t>surveys</a:t>
            </a:r>
            <a:r>
              <a:rPr lang="de-DE"/>
              <a:t>“ </a:t>
            </a:r>
            <a:r>
              <a:rPr lang="de-DE" err="1"/>
              <a:t>where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want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ask</a:t>
            </a:r>
            <a:r>
              <a:rPr lang="de-DE"/>
              <a:t> </a:t>
            </a:r>
            <a:r>
              <a:rPr lang="de-DE" err="1"/>
              <a:t>precise</a:t>
            </a:r>
            <a:r>
              <a:rPr lang="de-DE"/>
              <a:t> </a:t>
            </a:r>
            <a:r>
              <a:rPr lang="de-DE" err="1"/>
              <a:t>questions</a:t>
            </a:r>
            <a:r>
              <a:rPr lang="de-DE"/>
              <a:t>. The </a:t>
            </a:r>
            <a:r>
              <a:rPr lang="de-DE" err="1"/>
              <a:t>customers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cross</a:t>
            </a:r>
            <a:r>
              <a:rPr lang="de-DE"/>
              <a:t> </a:t>
            </a:r>
            <a:r>
              <a:rPr lang="de-DE" err="1"/>
              <a:t>values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1 </a:t>
            </a:r>
            <a:r>
              <a:rPr lang="de-DE" err="1"/>
              <a:t>to</a:t>
            </a:r>
            <a:r>
              <a:rPr lang="de-DE"/>
              <a:t> 5  </a:t>
            </a:r>
            <a:r>
              <a:rPr lang="de-DE" err="1"/>
              <a:t>according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good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solutions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helping</a:t>
            </a:r>
            <a:r>
              <a:rPr lang="de-DE"/>
              <a:t>. At </a:t>
            </a:r>
            <a:r>
              <a:rPr lang="de-DE" err="1"/>
              <a:t>the</a:t>
            </a:r>
            <a:r>
              <a:rPr lang="de-DE"/>
              <a:t> end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evaluate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survey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a </a:t>
            </a:r>
          </a:p>
          <a:p>
            <a:pPr marL="0" indent="0">
              <a:buNone/>
            </a:pPr>
            <a:r>
              <a:rPr lang="de-DE"/>
              <a:t>	   total score.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r>
              <a:rPr lang="de-DE"/>
              <a:t>	-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next</a:t>
            </a:r>
            <a:r>
              <a:rPr lang="de-DE"/>
              <a:t> </a:t>
            </a:r>
            <a:r>
              <a:rPr lang="de-DE" err="1"/>
              <a:t>method</a:t>
            </a:r>
            <a:r>
              <a:rPr lang="de-DE"/>
              <a:t> </a:t>
            </a:r>
            <a:r>
              <a:rPr lang="de-DE" err="1"/>
              <a:t>would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create</a:t>
            </a:r>
            <a:r>
              <a:rPr lang="de-DE"/>
              <a:t> a prototype.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would</a:t>
            </a:r>
            <a:r>
              <a:rPr lang="de-DE"/>
              <a:t> like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run</a:t>
            </a:r>
            <a:r>
              <a:rPr lang="de-DE"/>
              <a:t> </a:t>
            </a:r>
            <a:r>
              <a:rPr lang="de-DE" err="1"/>
              <a:t>several</a:t>
            </a:r>
            <a:r>
              <a:rPr lang="de-DE"/>
              <a:t> </a:t>
            </a:r>
            <a:r>
              <a:rPr lang="de-DE" err="1"/>
              <a:t>tests</a:t>
            </a:r>
            <a:r>
              <a:rPr lang="de-DE"/>
              <a:t> (like </a:t>
            </a:r>
            <a:r>
              <a:rPr lang="de-DE" err="1"/>
              <a:t>funcitional</a:t>
            </a:r>
            <a:r>
              <a:rPr lang="de-DE"/>
              <a:t> and </a:t>
            </a:r>
            <a:r>
              <a:rPr lang="de-DE" err="1"/>
              <a:t>usability</a:t>
            </a:r>
            <a:r>
              <a:rPr lang="de-DE"/>
              <a:t> </a:t>
            </a:r>
            <a:r>
              <a:rPr lang="de-DE" err="1"/>
              <a:t>tests</a:t>
            </a:r>
            <a:r>
              <a:rPr lang="de-DE"/>
              <a:t>) on </a:t>
            </a:r>
            <a:r>
              <a:rPr lang="de-DE" err="1"/>
              <a:t>the</a:t>
            </a:r>
            <a:r>
              <a:rPr lang="de-DE"/>
              <a:t> prototype </a:t>
            </a:r>
            <a:r>
              <a:rPr lang="de-DE" err="1"/>
              <a:t>to</a:t>
            </a:r>
            <a:r>
              <a:rPr lang="de-DE"/>
              <a:t> check </a:t>
            </a:r>
            <a:r>
              <a:rPr lang="de-DE" err="1"/>
              <a:t>if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fulfills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customer</a:t>
            </a:r>
            <a:r>
              <a:rPr lang="de-DE"/>
              <a:t> </a:t>
            </a:r>
            <a:r>
              <a:rPr lang="de-DE" err="1"/>
              <a:t>needs</a:t>
            </a:r>
            <a:r>
              <a:rPr lang="de-DE"/>
              <a:t>.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r>
              <a:rPr lang="de-DE"/>
              <a:t>	- As a </a:t>
            </a:r>
            <a:r>
              <a:rPr lang="de-DE" err="1"/>
              <a:t>third</a:t>
            </a:r>
            <a:r>
              <a:rPr lang="de-DE"/>
              <a:t> </a:t>
            </a:r>
            <a:r>
              <a:rPr lang="de-DE" err="1"/>
              <a:t>method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chose</a:t>
            </a:r>
            <a:r>
              <a:rPr lang="de-DE"/>
              <a:t> a </a:t>
            </a:r>
            <a:r>
              <a:rPr lang="de-DE" err="1"/>
              <a:t>competition</a:t>
            </a:r>
            <a:r>
              <a:rPr lang="de-DE"/>
              <a:t> </a:t>
            </a:r>
            <a:r>
              <a:rPr lang="de-DE" err="1"/>
              <a:t>analysis</a:t>
            </a:r>
            <a:r>
              <a:rPr lang="de-DE"/>
              <a:t>, </a:t>
            </a:r>
            <a:r>
              <a:rPr lang="de-DE" err="1"/>
              <a:t>where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would</a:t>
            </a:r>
            <a:r>
              <a:rPr lang="de-DE"/>
              <a:t> like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examine</a:t>
            </a:r>
            <a:r>
              <a:rPr lang="de-DE"/>
              <a:t> </a:t>
            </a:r>
            <a:r>
              <a:rPr lang="de-DE" err="1"/>
              <a:t>existing</a:t>
            </a:r>
            <a:r>
              <a:rPr lang="de-DE"/>
              <a:t> </a:t>
            </a:r>
            <a:r>
              <a:rPr lang="de-DE" err="1"/>
              <a:t>products</a:t>
            </a:r>
            <a:r>
              <a:rPr lang="de-DE"/>
              <a:t> and </a:t>
            </a:r>
            <a:r>
              <a:rPr lang="de-DE" err="1"/>
              <a:t>compare</a:t>
            </a:r>
            <a:r>
              <a:rPr lang="de-DE"/>
              <a:t> </a:t>
            </a:r>
            <a:r>
              <a:rPr lang="de-DE" err="1"/>
              <a:t>them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ours</a:t>
            </a:r>
            <a:r>
              <a:rPr lang="de-DE"/>
              <a:t>. Here a Benchmark, SWOT </a:t>
            </a:r>
            <a:r>
              <a:rPr lang="de-DE" err="1"/>
              <a:t>or</a:t>
            </a:r>
            <a:r>
              <a:rPr lang="de-DE"/>
              <a:t> Multi-</a:t>
            </a:r>
            <a:r>
              <a:rPr lang="de-DE" err="1"/>
              <a:t>Criteria</a:t>
            </a:r>
            <a:r>
              <a:rPr lang="de-DE"/>
              <a:t> </a:t>
            </a:r>
            <a:r>
              <a:rPr lang="de-DE" err="1"/>
              <a:t>Decision</a:t>
            </a:r>
            <a:r>
              <a:rPr lang="de-DE"/>
              <a:t> Analysis </a:t>
            </a:r>
            <a:r>
              <a:rPr lang="de-DE" err="1"/>
              <a:t>could</a:t>
            </a:r>
            <a:r>
              <a:rPr lang="de-DE"/>
              <a:t> </a:t>
            </a:r>
            <a:r>
              <a:rPr lang="de-DE" err="1"/>
              <a:t>help</a:t>
            </a:r>
            <a:r>
              <a:rPr lang="de-DE"/>
              <a:t>.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B47FA-01EB-9343-8F0A-ED0B85AEA3F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048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B47FA-01EB-9343-8F0A-ED0B85AEA3F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1026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41157-3E54-814A-83C3-7E53278CB021}" type="datetimeFigureOut">
              <a:rPr lang="de-DE" smtClean="0"/>
              <a:t>28.11.2024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528A3-01FC-1541-A9C4-E6634A149F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455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41157-3E54-814A-83C3-7E53278CB021}" type="datetimeFigureOut">
              <a:rPr lang="de-DE" smtClean="0"/>
              <a:t>28.11.2024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528A3-01FC-1541-A9C4-E6634A149F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8168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41157-3E54-814A-83C3-7E53278CB021}" type="datetimeFigureOut">
              <a:rPr lang="de-DE" smtClean="0"/>
              <a:t>28.11.2024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528A3-01FC-1541-A9C4-E6634A149F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41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41157-3E54-814A-83C3-7E53278CB021}" type="datetimeFigureOut">
              <a:rPr lang="de-DE" smtClean="0"/>
              <a:t>28.11.2024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528A3-01FC-1541-A9C4-E6634A149F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606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41157-3E54-814A-83C3-7E53278CB021}" type="datetimeFigureOut">
              <a:rPr lang="de-DE" smtClean="0"/>
              <a:t>28.11.2024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528A3-01FC-1541-A9C4-E6634A149F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575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41157-3E54-814A-83C3-7E53278CB021}" type="datetimeFigureOut">
              <a:rPr lang="de-DE" smtClean="0"/>
              <a:t>28.11.2024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528A3-01FC-1541-A9C4-E6634A149F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43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41157-3E54-814A-83C3-7E53278CB021}" type="datetimeFigureOut">
              <a:rPr lang="de-DE" smtClean="0"/>
              <a:t>28.11.2024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528A3-01FC-1541-A9C4-E6634A149F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74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41157-3E54-814A-83C3-7E53278CB021}" type="datetimeFigureOut">
              <a:rPr lang="de-DE" smtClean="0"/>
              <a:t>28.11.2024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528A3-01FC-1541-A9C4-E6634A149F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249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41157-3E54-814A-83C3-7E53278CB021}" type="datetimeFigureOut">
              <a:rPr lang="de-DE" smtClean="0"/>
              <a:t>28.11.2024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528A3-01FC-1541-A9C4-E6634A149F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67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41157-3E54-814A-83C3-7E53278CB021}" type="datetimeFigureOut">
              <a:rPr lang="de-DE" smtClean="0"/>
              <a:t>28.11.2024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528A3-01FC-1541-A9C4-E6634A149F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305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41157-3E54-814A-83C3-7E53278CB021}" type="datetimeFigureOut">
              <a:rPr lang="de-DE" smtClean="0"/>
              <a:t>28.11.2024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528A3-01FC-1541-A9C4-E6634A149F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6646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141157-3E54-814A-83C3-7E53278CB021}" type="datetimeFigureOut">
              <a:rPr lang="de-DE" smtClean="0"/>
              <a:t>28.11.2024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3528A3-01FC-1541-A9C4-E6634A149F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835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4469908-40F0-48EB-8B29-996548C1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AC131D-FAAF-BAA4-72A3-60B883E17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072041"/>
            <a:ext cx="10515600" cy="1286087"/>
          </a:xfrm>
          <a:noFill/>
        </p:spPr>
        <p:txBody>
          <a:bodyPr anchor="ctr">
            <a:normAutofit/>
          </a:bodyPr>
          <a:lstStyle/>
          <a:p>
            <a:r>
              <a:rPr lang="de-DE" sz="5200"/>
              <a:t>MEJANA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5703B33-5DC9-73AC-21B8-54228DB23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571899"/>
            <a:ext cx="10515600" cy="557186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Your Safety Application</a:t>
            </a:r>
          </a:p>
        </p:txBody>
      </p:sp>
      <p:pic>
        <p:nvPicPr>
          <p:cNvPr id="11" name="Grafik 10" descr="Ein Bild, das Nahaufnahme, Orgel, Iris, Wimper enthält.&#10;&#10;Automatisch generierte Beschreibung">
            <a:extLst>
              <a:ext uri="{FF2B5EF4-FFF2-40B4-BE49-F238E27FC236}">
                <a16:creationId xmlns:a16="http://schemas.microsoft.com/office/drawing/2014/main" id="{F3855C42-1E9B-1FD8-DC5D-8219BAC09E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58"/>
          <a:stretch/>
        </p:blipFill>
        <p:spPr>
          <a:xfrm>
            <a:off x="20" y="1"/>
            <a:ext cx="12191979" cy="39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8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10" descr="Ein Bild, das Nahaufnahme, Orgel, Iris, Wimper enthält.&#10;&#10;Automatisch generierte Beschreibung">
            <a:extLst>
              <a:ext uri="{FF2B5EF4-FFF2-40B4-BE49-F238E27FC236}">
                <a16:creationId xmlns:a16="http://schemas.microsoft.com/office/drawing/2014/main" id="{8FB08E85-06E2-2C4E-3F17-857F534FCF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19526" r="21955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96B8E4-1AAB-A3DE-8B5E-FA7BEF472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93"/>
            <a:ext cx="10515600" cy="1325563"/>
          </a:xfrm>
        </p:spPr>
        <p:txBody>
          <a:bodyPr/>
          <a:lstStyle/>
          <a:p>
            <a:r>
              <a:rPr lang="de-DE"/>
              <a:t>WHO WE ARE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D152A100-B583-83C3-C9B1-5C97F5C93CEB}"/>
              </a:ext>
            </a:extLst>
          </p:cNvPr>
          <p:cNvGrpSpPr/>
          <p:nvPr/>
        </p:nvGrpSpPr>
        <p:grpSpPr>
          <a:xfrm>
            <a:off x="1110076" y="1084885"/>
            <a:ext cx="9971848" cy="5421684"/>
            <a:chOff x="1110076" y="969135"/>
            <a:chExt cx="9971848" cy="5421684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774A22BE-7EFC-CA45-22D4-8451AC742E00}"/>
                </a:ext>
              </a:extLst>
            </p:cNvPr>
            <p:cNvGrpSpPr/>
            <p:nvPr/>
          </p:nvGrpSpPr>
          <p:grpSpPr>
            <a:xfrm>
              <a:off x="4836000" y="2418738"/>
              <a:ext cx="2520000" cy="2520000"/>
              <a:chOff x="4836000" y="2358084"/>
              <a:chExt cx="2520000" cy="2520000"/>
            </a:xfrm>
          </p:grpSpPr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636808D7-8361-E432-360E-99B9DD2C905B}"/>
                  </a:ext>
                </a:extLst>
              </p:cNvPr>
              <p:cNvSpPr/>
              <p:nvPr/>
            </p:nvSpPr>
            <p:spPr>
              <a:xfrm>
                <a:off x="4836000" y="2358084"/>
                <a:ext cx="2520000" cy="252000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/>
                  <a:t>Nadja – Analyst</a:t>
                </a:r>
              </a:p>
              <a:p>
                <a:pPr algn="ctr"/>
                <a:endParaRPr lang="de-DE"/>
              </a:p>
              <a:p>
                <a:pPr algn="ctr"/>
                <a:endParaRPr lang="de-DE"/>
              </a:p>
              <a:p>
                <a:pPr algn="ctr"/>
                <a:endParaRPr lang="de-DE"/>
              </a:p>
              <a:p>
                <a:pPr algn="ctr"/>
                <a:endParaRPr lang="de-DE"/>
              </a:p>
              <a:p>
                <a:pPr algn="ctr"/>
                <a:endParaRPr lang="de-DE"/>
              </a:p>
              <a:p>
                <a:pPr algn="ctr"/>
                <a:endParaRPr lang="de-DE"/>
              </a:p>
              <a:p>
                <a:pPr algn="ctr"/>
                <a:endParaRPr lang="de-DE"/>
              </a:p>
              <a:p>
                <a:pPr algn="ctr"/>
                <a:endParaRPr lang="de-DE"/>
              </a:p>
            </p:txBody>
          </p:sp>
          <p:pic>
            <p:nvPicPr>
              <p:cNvPr id="7" name="Grafik 6" descr="Ein Bild, das Menschliches Gesicht, Augenbraue, Wimper, Haut enthält.&#10;&#10;Automatisch generierte Beschreibung">
                <a:extLst>
                  <a:ext uri="{FF2B5EF4-FFF2-40B4-BE49-F238E27FC236}">
                    <a16:creationId xmlns:a16="http://schemas.microsoft.com/office/drawing/2014/main" id="{AFF3D674-6869-AB0D-3263-C363322E4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2928" r="-513"/>
              <a:stretch/>
            </p:blipFill>
            <p:spPr>
              <a:xfrm>
                <a:off x="5392510" y="2746445"/>
                <a:ext cx="1406981" cy="1743279"/>
              </a:xfrm>
              <a:prstGeom prst="rect">
                <a:avLst/>
              </a:prstGeom>
            </p:spPr>
          </p:pic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F6A3BAA7-2594-DB83-87B4-B4C09243AD3F}"/>
                </a:ext>
              </a:extLst>
            </p:cNvPr>
            <p:cNvGrpSpPr/>
            <p:nvPr/>
          </p:nvGrpSpPr>
          <p:grpSpPr>
            <a:xfrm>
              <a:off x="1110076" y="969135"/>
              <a:ext cx="2520000" cy="5421684"/>
              <a:chOff x="1205924" y="1027311"/>
              <a:chExt cx="2520000" cy="5421684"/>
            </a:xfrm>
          </p:grpSpPr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4CFD6FF9-1A18-4839-2AE9-7C2EE81B7E6C}"/>
                  </a:ext>
                </a:extLst>
              </p:cNvPr>
              <p:cNvGrpSpPr/>
              <p:nvPr/>
            </p:nvGrpSpPr>
            <p:grpSpPr>
              <a:xfrm>
                <a:off x="1205924" y="1027311"/>
                <a:ext cx="2520000" cy="2520000"/>
                <a:chOff x="1056000" y="1657312"/>
                <a:chExt cx="2520000" cy="2520000"/>
              </a:xfrm>
            </p:grpSpPr>
            <p:sp>
              <p:nvSpPr>
                <p:cNvPr id="3" name="Diagonal liegende Ecken des Rechtecks schneiden 2">
                  <a:extLst>
                    <a:ext uri="{FF2B5EF4-FFF2-40B4-BE49-F238E27FC236}">
                      <a16:creationId xmlns:a16="http://schemas.microsoft.com/office/drawing/2014/main" id="{AFC0056E-BBFA-C45B-E022-D42881DB2865}"/>
                    </a:ext>
                  </a:extLst>
                </p:cNvPr>
                <p:cNvSpPr/>
                <p:nvPr/>
              </p:nvSpPr>
              <p:spPr>
                <a:xfrm>
                  <a:off x="1056000" y="1657312"/>
                  <a:ext cx="2520000" cy="2520000"/>
                </a:xfrm>
                <a:prstGeom prst="snip2Diag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/>
                    <a:t>Marco – </a:t>
                  </a:r>
                  <a:r>
                    <a:rPr lang="de-DE" err="1"/>
                    <a:t>Technician</a:t>
                  </a:r>
                  <a:endParaRPr lang="de-DE"/>
                </a:p>
                <a:p>
                  <a:pPr algn="ctr"/>
                  <a:endParaRPr lang="de-DE"/>
                </a:p>
                <a:p>
                  <a:pPr algn="ctr"/>
                  <a:endParaRPr lang="de-DE"/>
                </a:p>
                <a:p>
                  <a:pPr algn="ctr"/>
                  <a:endParaRPr lang="de-DE"/>
                </a:p>
                <a:p>
                  <a:pPr algn="ctr"/>
                  <a:endParaRPr lang="de-DE"/>
                </a:p>
                <a:p>
                  <a:pPr algn="ctr"/>
                  <a:endParaRPr lang="de-DE"/>
                </a:p>
                <a:p>
                  <a:pPr algn="ctr"/>
                  <a:endParaRPr lang="de-DE"/>
                </a:p>
                <a:p>
                  <a:pPr algn="ctr"/>
                  <a:endParaRPr lang="de-DE"/>
                </a:p>
                <a:p>
                  <a:pPr algn="ctr"/>
                  <a:endParaRPr lang="de-DE"/>
                </a:p>
              </p:txBody>
            </p:sp>
            <p:pic>
              <p:nvPicPr>
                <p:cNvPr id="15" name="Grafik 14" descr="Ein Bild, das Menschliches Gesicht, Person, Kleidung, Kinn enthält.&#10;&#10;Automatisch generierte Beschreibung">
                  <a:extLst>
                    <a:ext uri="{FF2B5EF4-FFF2-40B4-BE49-F238E27FC236}">
                      <a16:creationId xmlns:a16="http://schemas.microsoft.com/office/drawing/2014/main" id="{32DF7E65-9F20-F039-359A-60D41D5E53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16000" y="2017312"/>
                  <a:ext cx="1800000" cy="1800000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uppieren 34">
                <a:extLst>
                  <a:ext uri="{FF2B5EF4-FFF2-40B4-BE49-F238E27FC236}">
                    <a16:creationId xmlns:a16="http://schemas.microsoft.com/office/drawing/2014/main" id="{8255CEFF-20C8-BE8A-BA41-1CFDDCB11D26}"/>
                  </a:ext>
                </a:extLst>
              </p:cNvPr>
              <p:cNvGrpSpPr/>
              <p:nvPr/>
            </p:nvGrpSpPr>
            <p:grpSpPr>
              <a:xfrm>
                <a:off x="1205924" y="3928995"/>
                <a:ext cx="2520000" cy="2520000"/>
                <a:chOff x="1358230" y="3928995"/>
                <a:chExt cx="2520000" cy="2520000"/>
              </a:xfrm>
            </p:grpSpPr>
            <p:grpSp>
              <p:nvGrpSpPr>
                <p:cNvPr id="31" name="Gruppieren 30">
                  <a:extLst>
                    <a:ext uri="{FF2B5EF4-FFF2-40B4-BE49-F238E27FC236}">
                      <a16:creationId xmlns:a16="http://schemas.microsoft.com/office/drawing/2014/main" id="{B4CC40EB-D0C2-648D-EC43-3D6DC8547965}"/>
                    </a:ext>
                  </a:extLst>
                </p:cNvPr>
                <p:cNvGrpSpPr/>
                <p:nvPr/>
              </p:nvGrpSpPr>
              <p:grpSpPr>
                <a:xfrm>
                  <a:off x="1358230" y="3928995"/>
                  <a:ext cx="2520000" cy="2520000"/>
                  <a:chOff x="1053618" y="3754395"/>
                  <a:chExt cx="2520000" cy="2520000"/>
                </a:xfrm>
              </p:grpSpPr>
              <p:sp>
                <p:nvSpPr>
                  <p:cNvPr id="29" name="Diagonal liegende Ecken des Rechtecks schneiden 28">
                    <a:extLst>
                      <a:ext uri="{FF2B5EF4-FFF2-40B4-BE49-F238E27FC236}">
                        <a16:creationId xmlns:a16="http://schemas.microsoft.com/office/drawing/2014/main" id="{14C88D14-6CAD-0934-BADB-626DCFEF489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53618" y="3754395"/>
                    <a:ext cx="2520000" cy="2520000"/>
                  </a:xfrm>
                  <a:prstGeom prst="snip2DiagRect">
                    <a:avLst/>
                  </a:prstGeom>
                  <a:solidFill>
                    <a:srgbClr val="002060"/>
                  </a:solidFill>
                  <a:effectLst>
                    <a:reflection endPos="0" dist="50800" dir="5400000" sy="-100000" algn="bl" rotWithShape="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0" name="Textfeld 29">
                    <a:extLst>
                      <a:ext uri="{FF2B5EF4-FFF2-40B4-BE49-F238E27FC236}">
                        <a16:creationId xmlns:a16="http://schemas.microsoft.com/office/drawing/2014/main" id="{9369E62E-86E8-1F82-1872-EC603D46E1DF}"/>
                      </a:ext>
                    </a:extLst>
                  </p:cNvPr>
                  <p:cNvSpPr txBox="1"/>
                  <p:nvPr/>
                </p:nvSpPr>
                <p:spPr>
                  <a:xfrm>
                    <a:off x="1061126" y="3754395"/>
                    <a:ext cx="250498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de-DE">
                        <a:solidFill>
                          <a:schemeClr val="bg1"/>
                        </a:solidFill>
                      </a:rPr>
                      <a:t>Chris - </a:t>
                    </a:r>
                    <a:r>
                      <a:rPr lang="de-DE" err="1">
                        <a:solidFill>
                          <a:schemeClr val="bg1"/>
                        </a:solidFill>
                      </a:rPr>
                      <a:t>Technician</a:t>
                    </a:r>
                    <a:endParaRPr lang="de-DE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5" name="Grafik 4" descr="Ein Bild, das Menschliches Gesicht, Person, Kleidung, Kinn enthält.&#10;&#10;Automatisch generierte Beschreibung">
                  <a:extLst>
                    <a:ext uri="{FF2B5EF4-FFF2-40B4-BE49-F238E27FC236}">
                      <a16:creationId xmlns:a16="http://schemas.microsoft.com/office/drawing/2014/main" id="{8C9B7D9E-8EDE-154A-3E41-2F23DE4B09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37044" y="4244960"/>
                  <a:ext cx="1362373" cy="18880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1BA247AB-AC3A-53A2-4910-A1C522F67A8B}"/>
                </a:ext>
              </a:extLst>
            </p:cNvPr>
            <p:cNvGrpSpPr/>
            <p:nvPr/>
          </p:nvGrpSpPr>
          <p:grpSpPr>
            <a:xfrm>
              <a:off x="8561924" y="969135"/>
              <a:ext cx="2520000" cy="5419206"/>
              <a:chOff x="8104244" y="1114033"/>
              <a:chExt cx="2520000" cy="5419206"/>
            </a:xfrm>
          </p:grpSpPr>
          <p:grpSp>
            <p:nvGrpSpPr>
              <p:cNvPr id="28" name="Gruppieren 27">
                <a:extLst>
                  <a:ext uri="{FF2B5EF4-FFF2-40B4-BE49-F238E27FC236}">
                    <a16:creationId xmlns:a16="http://schemas.microsoft.com/office/drawing/2014/main" id="{3B05D052-635A-1C81-EE93-30B5D19E3F5D}"/>
                  </a:ext>
                </a:extLst>
              </p:cNvPr>
              <p:cNvGrpSpPr/>
              <p:nvPr/>
            </p:nvGrpSpPr>
            <p:grpSpPr>
              <a:xfrm>
                <a:off x="8104244" y="4013239"/>
                <a:ext cx="2520000" cy="2520000"/>
                <a:chOff x="8299788" y="4013239"/>
                <a:chExt cx="2520000" cy="2520000"/>
              </a:xfrm>
            </p:grpSpPr>
            <p:sp>
              <p:nvSpPr>
                <p:cNvPr id="26" name="Diagonal liegende Ecken des Rechtecks schneiden 25">
                  <a:extLst>
                    <a:ext uri="{FF2B5EF4-FFF2-40B4-BE49-F238E27FC236}">
                      <a16:creationId xmlns:a16="http://schemas.microsoft.com/office/drawing/2014/main" id="{AFEBF10C-7EE3-A36E-4DFE-5D69E28CF8CF}"/>
                    </a:ext>
                  </a:extLst>
                </p:cNvPr>
                <p:cNvSpPr/>
                <p:nvPr/>
              </p:nvSpPr>
              <p:spPr>
                <a:xfrm>
                  <a:off x="8299788" y="4013239"/>
                  <a:ext cx="2520000" cy="2520000"/>
                </a:xfrm>
                <a:prstGeom prst="snip2Diag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/>
                    <a:t>Mehmed – Creative</a:t>
                  </a:r>
                </a:p>
                <a:p>
                  <a:pPr algn="ctr"/>
                  <a:endParaRPr lang="de-DE"/>
                </a:p>
                <a:p>
                  <a:pPr algn="ctr"/>
                  <a:endParaRPr lang="de-DE"/>
                </a:p>
                <a:p>
                  <a:pPr algn="ctr"/>
                  <a:endParaRPr lang="de-DE"/>
                </a:p>
                <a:p>
                  <a:pPr algn="ctr"/>
                  <a:endParaRPr lang="de-DE"/>
                </a:p>
                <a:p>
                  <a:pPr algn="ctr"/>
                  <a:endParaRPr lang="de-DE"/>
                </a:p>
                <a:p>
                  <a:pPr algn="ctr"/>
                  <a:endParaRPr lang="de-DE"/>
                </a:p>
                <a:p>
                  <a:pPr algn="ctr"/>
                  <a:endParaRPr lang="de-DE"/>
                </a:p>
                <a:p>
                  <a:pPr algn="ctr"/>
                  <a:endParaRPr lang="de-DE"/>
                </a:p>
              </p:txBody>
            </p:sp>
            <p:pic>
              <p:nvPicPr>
                <p:cNvPr id="6" name="Picture 5" descr="A person in a suit&#10;&#10;Description automatically generated">
                  <a:extLst>
                    <a:ext uri="{FF2B5EF4-FFF2-40B4-BE49-F238E27FC236}">
                      <a16:creationId xmlns:a16="http://schemas.microsoft.com/office/drawing/2014/main" id="{DBCC2A2E-2F1C-9178-7500-CA7A9EFDA4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t="5093" b="5093"/>
                <a:stretch/>
              </p:blipFill>
              <p:spPr>
                <a:xfrm>
                  <a:off x="8659788" y="4373239"/>
                  <a:ext cx="1800000" cy="1800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</p:pic>
          </p:grpSp>
          <p:grpSp>
            <p:nvGrpSpPr>
              <p:cNvPr id="36" name="Gruppieren 35">
                <a:extLst>
                  <a:ext uri="{FF2B5EF4-FFF2-40B4-BE49-F238E27FC236}">
                    <a16:creationId xmlns:a16="http://schemas.microsoft.com/office/drawing/2014/main" id="{C9F5FAF7-45DE-3603-F45F-F20F255D4688}"/>
                  </a:ext>
                </a:extLst>
              </p:cNvPr>
              <p:cNvGrpSpPr/>
              <p:nvPr/>
            </p:nvGrpSpPr>
            <p:grpSpPr>
              <a:xfrm>
                <a:off x="8104244" y="1114033"/>
                <a:ext cx="2520000" cy="2520000"/>
                <a:chOff x="7908701" y="1114033"/>
                <a:chExt cx="2520000" cy="2520000"/>
              </a:xfrm>
            </p:grpSpPr>
            <p:grpSp>
              <p:nvGrpSpPr>
                <p:cNvPr id="32" name="Gruppieren 31">
                  <a:extLst>
                    <a:ext uri="{FF2B5EF4-FFF2-40B4-BE49-F238E27FC236}">
                      <a16:creationId xmlns:a16="http://schemas.microsoft.com/office/drawing/2014/main" id="{AAF4CB00-8566-A518-3189-BA29314C6CB8}"/>
                    </a:ext>
                  </a:extLst>
                </p:cNvPr>
                <p:cNvGrpSpPr/>
                <p:nvPr/>
              </p:nvGrpSpPr>
              <p:grpSpPr>
                <a:xfrm>
                  <a:off x="7908701" y="1114033"/>
                  <a:ext cx="2520000" cy="2520000"/>
                  <a:chOff x="1053618" y="3754395"/>
                  <a:chExt cx="2520000" cy="2520000"/>
                </a:xfrm>
              </p:grpSpPr>
              <p:sp>
                <p:nvSpPr>
                  <p:cNvPr id="33" name="Diagonal liegende Ecken des Rechtecks schneiden 32">
                    <a:extLst>
                      <a:ext uri="{FF2B5EF4-FFF2-40B4-BE49-F238E27FC236}">
                        <a16:creationId xmlns:a16="http://schemas.microsoft.com/office/drawing/2014/main" id="{EB241613-223F-C28B-6F72-9582CD0981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53618" y="3754395"/>
                    <a:ext cx="2520000" cy="2520000"/>
                  </a:xfrm>
                  <a:prstGeom prst="snip2DiagRect">
                    <a:avLst/>
                  </a:prstGeom>
                  <a:solidFill>
                    <a:srgbClr val="002060"/>
                  </a:solidFill>
                  <a:effectLst>
                    <a:reflection endPos="0" dist="50800" dir="5400000" sy="-100000" algn="bl" rotWithShape="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4" name="Textfeld 33">
                    <a:extLst>
                      <a:ext uri="{FF2B5EF4-FFF2-40B4-BE49-F238E27FC236}">
                        <a16:creationId xmlns:a16="http://schemas.microsoft.com/office/drawing/2014/main" id="{966A4B5C-D22F-D551-A891-11F81D2F9DFE}"/>
                      </a:ext>
                    </a:extLst>
                  </p:cNvPr>
                  <p:cNvSpPr txBox="1"/>
                  <p:nvPr/>
                </p:nvSpPr>
                <p:spPr>
                  <a:xfrm>
                    <a:off x="1061126" y="3754395"/>
                    <a:ext cx="250498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de-DE">
                        <a:solidFill>
                          <a:schemeClr val="bg1"/>
                        </a:solidFill>
                      </a:rPr>
                      <a:t>Jan - Manager</a:t>
                    </a:r>
                  </a:p>
                </p:txBody>
              </p:sp>
            </p:grpSp>
            <p:pic>
              <p:nvPicPr>
                <p:cNvPr id="4" name="Grafik 3" descr="Ein Bild, das Menschliches Gesicht, Bart, Vorderkopf, Person enthält.&#10;&#10;Beschreibung automatisch generiert.">
                  <a:extLst>
                    <a:ext uri="{FF2B5EF4-FFF2-40B4-BE49-F238E27FC236}">
                      <a16:creationId xmlns:a16="http://schemas.microsoft.com/office/drawing/2014/main" id="{54A474D4-E369-71E6-96F8-C1403059D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64980" y="1424482"/>
                  <a:ext cx="1407442" cy="189910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111755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E5BB6-70FC-F4D7-3765-252132411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10" descr="Ein Bild, das Nahaufnahme, Orgel, Iris, Wimper enthält.&#10;&#10;Automatisch generierte Beschreibung">
            <a:extLst>
              <a:ext uri="{FF2B5EF4-FFF2-40B4-BE49-F238E27FC236}">
                <a16:creationId xmlns:a16="http://schemas.microsoft.com/office/drawing/2014/main" id="{8CEA8AD4-4AD7-2C71-8F21-54D65B37A8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9526" r="21955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530F6BE-77D8-92E1-F14D-D32B335AB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245"/>
            <a:ext cx="10515600" cy="1325563"/>
          </a:xfrm>
        </p:spPr>
        <p:txBody>
          <a:bodyPr/>
          <a:lstStyle/>
          <a:p>
            <a:r>
              <a:rPr lang="de-DE"/>
              <a:t>PROBLEM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99E17FA-88BE-181C-FE57-CB998F502C7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29635" y="1078889"/>
            <a:ext cx="918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33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C188C-1090-B4A9-0D6B-946D8D1BA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0" descr="Ein Bild, das Nahaufnahme, Orgel, Iris, Wimper enthält.&#10;&#10;Automatisch generierte Beschreibung">
            <a:extLst>
              <a:ext uri="{FF2B5EF4-FFF2-40B4-BE49-F238E27FC236}">
                <a16:creationId xmlns:a16="http://schemas.microsoft.com/office/drawing/2014/main" id="{D228612D-1B5F-8055-B1FA-92EF57A008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19526" r="21955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247611-7746-2038-F238-141E8AEF5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29"/>
            <a:ext cx="10515600" cy="1325563"/>
          </a:xfrm>
        </p:spPr>
        <p:txBody>
          <a:bodyPr/>
          <a:lstStyle/>
          <a:p>
            <a:r>
              <a:rPr lang="de-DE"/>
              <a:t>PROBLEM 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3DFCF77F-21BF-AFD7-D023-028FCCA395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454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2A06198D-EB69-409B-31F1-5D6538C5083F}"/>
              </a:ext>
            </a:extLst>
          </p:cNvPr>
          <p:cNvSpPr txBox="1"/>
          <p:nvPr/>
        </p:nvSpPr>
        <p:spPr>
          <a:xfrm>
            <a:off x="4958305" y="1321356"/>
            <a:ext cx="2275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/>
              <a:t>Interview </a:t>
            </a:r>
            <a:r>
              <a:rPr lang="de-DE" sz="2000" b="1" err="1"/>
              <a:t>Results</a:t>
            </a:r>
            <a:endParaRPr lang="de-DE" sz="2000" b="1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2FD32C8-53AB-90AC-5EB8-0155A2A90A6E}"/>
              </a:ext>
            </a:extLst>
          </p:cNvPr>
          <p:cNvSpPr/>
          <p:nvPr/>
        </p:nvSpPr>
        <p:spPr>
          <a:xfrm>
            <a:off x="9705657" y="2197074"/>
            <a:ext cx="678426" cy="36084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E478ADA-2BF9-5783-52E9-B25E89A396BC}"/>
              </a:ext>
            </a:extLst>
          </p:cNvPr>
          <p:cNvSpPr/>
          <p:nvPr/>
        </p:nvSpPr>
        <p:spPr>
          <a:xfrm>
            <a:off x="1903760" y="3018004"/>
            <a:ext cx="678426" cy="278701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0C2047B-E7D3-6059-7693-C26BCBD51585}"/>
              </a:ext>
            </a:extLst>
          </p:cNvPr>
          <p:cNvSpPr txBox="1"/>
          <p:nvPr/>
        </p:nvSpPr>
        <p:spPr>
          <a:xfrm>
            <a:off x="9918269" y="5807630"/>
            <a:ext cx="38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79F95FE-1095-EF91-FC96-852B5AF400DA}"/>
              </a:ext>
            </a:extLst>
          </p:cNvPr>
          <p:cNvSpPr txBox="1"/>
          <p:nvPr/>
        </p:nvSpPr>
        <p:spPr>
          <a:xfrm>
            <a:off x="2082548" y="5807630"/>
            <a:ext cx="38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2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EAABF53-B8E9-2DFA-86FF-24793F5CB5AB}"/>
              </a:ext>
            </a:extLst>
          </p:cNvPr>
          <p:cNvSpPr/>
          <p:nvPr/>
        </p:nvSpPr>
        <p:spPr>
          <a:xfrm>
            <a:off x="1129491" y="4159044"/>
            <a:ext cx="678426" cy="16459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72179F5-85EE-158B-CFF8-39814A1FA652}"/>
              </a:ext>
            </a:extLst>
          </p:cNvPr>
          <p:cNvSpPr/>
          <p:nvPr/>
        </p:nvSpPr>
        <p:spPr>
          <a:xfrm>
            <a:off x="2678029" y="4159044"/>
            <a:ext cx="678426" cy="16374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864DAE3-2A6F-E45F-0379-B3D70FF196FF}"/>
              </a:ext>
            </a:extLst>
          </p:cNvPr>
          <p:cNvSpPr txBox="1"/>
          <p:nvPr/>
        </p:nvSpPr>
        <p:spPr>
          <a:xfrm>
            <a:off x="1291692" y="5805013"/>
            <a:ext cx="38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05D58E-66DC-08AC-CF7C-0D1D09E37A8E}"/>
              </a:ext>
            </a:extLst>
          </p:cNvPr>
          <p:cNvSpPr txBox="1"/>
          <p:nvPr/>
        </p:nvSpPr>
        <p:spPr>
          <a:xfrm>
            <a:off x="2873404" y="5813222"/>
            <a:ext cx="38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0759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  <p:bldP spid="3" grpId="0" animBg="1"/>
      <p:bldP spid="12" grpId="0" animBg="1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813EED-0C00-63C0-56BD-025760DD2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FF152A-983C-DC33-9118-2DB68B86A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de-DE" sz="3600"/>
              <a:t>SOLUTION</a:t>
            </a:r>
          </a:p>
        </p:txBody>
      </p:sp>
      <p:pic>
        <p:nvPicPr>
          <p:cNvPr id="4" name="Grafik 10" descr="Ein Bild, das Nahaufnahme, Orgel, Iris, Wimper enthält.&#10;&#10;Automatisch generierte Beschreibung">
            <a:extLst>
              <a:ext uri="{FF2B5EF4-FFF2-40B4-BE49-F238E27FC236}">
                <a16:creationId xmlns:a16="http://schemas.microsoft.com/office/drawing/2014/main" id="{77FA68A5-BD0C-2FEB-C32A-CA89BDC73C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56" b="1318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887EA2-675D-3141-FDBE-0E11E1589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22370"/>
            <a:ext cx="7485413" cy="280828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z="1600" b="1">
                <a:ea typeface="+mn-lt"/>
                <a:cs typeface="+mn-lt"/>
              </a:rPr>
              <a:t>Mobile </a:t>
            </a:r>
            <a:r>
              <a:rPr lang="de-DE" sz="1600" b="1" err="1">
                <a:ea typeface="+mn-lt"/>
                <a:cs typeface="+mn-lt"/>
              </a:rPr>
              <a:t>safety</a:t>
            </a:r>
            <a:r>
              <a:rPr lang="de-DE" sz="1600" b="1">
                <a:ea typeface="+mn-lt"/>
                <a:cs typeface="+mn-lt"/>
              </a:rPr>
              <a:t> </a:t>
            </a:r>
            <a:r>
              <a:rPr lang="de-DE" sz="1600" b="1" err="1">
                <a:ea typeface="+mn-lt"/>
                <a:cs typeface="+mn-lt"/>
              </a:rPr>
              <a:t>app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err="1">
                <a:ea typeface="+mn-lt"/>
                <a:cs typeface="+mn-lt"/>
              </a:rPr>
              <a:t>for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err="1">
                <a:ea typeface="+mn-lt"/>
                <a:cs typeface="+mn-lt"/>
              </a:rPr>
              <a:t>emergency</a:t>
            </a:r>
            <a:endParaRPr lang="de-DE" sz="1600"/>
          </a:p>
          <a:p>
            <a:r>
              <a:rPr lang="de-DE" sz="1600" b="1" err="1">
                <a:ea typeface="+mn-lt"/>
                <a:cs typeface="+mn-lt"/>
              </a:rPr>
              <a:t>Provide</a:t>
            </a:r>
            <a:r>
              <a:rPr lang="de-DE" sz="1600" b="1">
                <a:ea typeface="+mn-lt"/>
                <a:cs typeface="+mn-lt"/>
              </a:rPr>
              <a:t> </a:t>
            </a:r>
            <a:r>
              <a:rPr lang="de-DE" sz="1600" b="1" err="1">
                <a:ea typeface="+mn-lt"/>
                <a:cs typeface="+mn-lt"/>
              </a:rPr>
              <a:t>protection</a:t>
            </a:r>
            <a:r>
              <a:rPr lang="de-DE" sz="1600" b="1">
                <a:ea typeface="+mn-lt"/>
                <a:cs typeface="+mn-lt"/>
              </a:rPr>
              <a:t> in </a:t>
            </a:r>
            <a:r>
              <a:rPr lang="de-DE" sz="1600" b="1" err="1">
                <a:ea typeface="+mn-lt"/>
                <a:cs typeface="+mn-lt"/>
              </a:rPr>
              <a:t>moments</a:t>
            </a:r>
            <a:r>
              <a:rPr lang="de-DE" sz="1600" b="1">
                <a:ea typeface="+mn-lt"/>
                <a:cs typeface="+mn-lt"/>
              </a:rPr>
              <a:t> </a:t>
            </a:r>
            <a:r>
              <a:rPr lang="de-DE" sz="1600" b="1" err="1">
                <a:ea typeface="+mn-lt"/>
                <a:cs typeface="+mn-lt"/>
              </a:rPr>
              <a:t>of</a:t>
            </a:r>
            <a:r>
              <a:rPr lang="de-DE" sz="1600" b="1">
                <a:ea typeface="+mn-lt"/>
                <a:cs typeface="+mn-lt"/>
              </a:rPr>
              <a:t> </a:t>
            </a:r>
            <a:r>
              <a:rPr lang="de-DE" sz="1600" b="1" err="1">
                <a:ea typeface="+mn-lt"/>
                <a:cs typeface="+mn-lt"/>
              </a:rPr>
              <a:t>uncertainty</a:t>
            </a:r>
            <a:endParaRPr lang="de-DE" sz="1600">
              <a:ea typeface="+mn-lt"/>
              <a:cs typeface="+mn-lt"/>
            </a:endParaRPr>
          </a:p>
          <a:p>
            <a:r>
              <a:rPr lang="de-DE" sz="1600">
                <a:ea typeface="+mn-lt"/>
                <a:cs typeface="+mn-lt"/>
              </a:rPr>
              <a:t>App </a:t>
            </a:r>
            <a:r>
              <a:rPr lang="de-DE" sz="1600" err="1">
                <a:ea typeface="+mn-lt"/>
                <a:cs typeface="+mn-lt"/>
              </a:rPr>
              <a:t>is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err="1">
                <a:ea typeface="+mn-lt"/>
                <a:cs typeface="+mn-lt"/>
              </a:rPr>
              <a:t>triggered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err="1">
                <a:ea typeface="+mn-lt"/>
                <a:cs typeface="+mn-lt"/>
              </a:rPr>
              <a:t>by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b="1">
                <a:ea typeface="+mn-lt"/>
                <a:cs typeface="+mn-lt"/>
              </a:rPr>
              <a:t>strong </a:t>
            </a:r>
            <a:r>
              <a:rPr lang="de-DE" sz="1600" b="1" err="1">
                <a:ea typeface="+mn-lt"/>
                <a:cs typeface="+mn-lt"/>
              </a:rPr>
              <a:t>vibrations</a:t>
            </a:r>
            <a:r>
              <a:rPr lang="de-DE" sz="1600" b="1">
                <a:ea typeface="+mn-lt"/>
                <a:cs typeface="+mn-lt"/>
              </a:rPr>
              <a:t> </a:t>
            </a:r>
            <a:r>
              <a:rPr lang="de-DE" sz="1600" b="1" err="1">
                <a:ea typeface="+mn-lt"/>
                <a:cs typeface="+mn-lt"/>
              </a:rPr>
              <a:t>or</a:t>
            </a:r>
            <a:r>
              <a:rPr lang="de-DE" sz="1600" b="1">
                <a:ea typeface="+mn-lt"/>
                <a:cs typeface="+mn-lt"/>
              </a:rPr>
              <a:t> </a:t>
            </a:r>
            <a:r>
              <a:rPr lang="de-DE" sz="1600" b="1" err="1">
                <a:ea typeface="+mn-lt"/>
                <a:cs typeface="+mn-lt"/>
              </a:rPr>
              <a:t>shocks</a:t>
            </a:r>
            <a:endParaRPr lang="de-DE" sz="1600"/>
          </a:p>
          <a:p>
            <a:r>
              <a:rPr lang="de-DE" sz="1600" err="1">
                <a:ea typeface="+mn-lt"/>
                <a:cs typeface="+mn-lt"/>
              </a:rPr>
              <a:t>Ensures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err="1">
                <a:ea typeface="+mn-lt"/>
                <a:cs typeface="+mn-lt"/>
              </a:rPr>
              <a:t>automatic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err="1">
                <a:ea typeface="+mn-lt"/>
                <a:cs typeface="+mn-lt"/>
              </a:rPr>
              <a:t>activation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err="1">
                <a:ea typeface="+mn-lt"/>
                <a:cs typeface="+mn-lt"/>
              </a:rPr>
              <a:t>when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err="1">
                <a:ea typeface="+mn-lt"/>
                <a:cs typeface="+mn-lt"/>
              </a:rPr>
              <a:t>the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err="1">
                <a:ea typeface="+mn-lt"/>
                <a:cs typeface="+mn-lt"/>
              </a:rPr>
              <a:t>user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err="1">
                <a:ea typeface="+mn-lt"/>
                <a:cs typeface="+mn-lt"/>
              </a:rPr>
              <a:t>might</a:t>
            </a:r>
            <a:r>
              <a:rPr lang="de-DE" sz="1600">
                <a:ea typeface="+mn-lt"/>
                <a:cs typeface="+mn-lt"/>
              </a:rPr>
              <a:t> not </a:t>
            </a:r>
            <a:r>
              <a:rPr lang="de-DE" sz="1600" err="1">
                <a:ea typeface="+mn-lt"/>
                <a:cs typeface="+mn-lt"/>
              </a:rPr>
              <a:t>be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err="1">
                <a:ea typeface="+mn-lt"/>
                <a:cs typeface="+mn-lt"/>
              </a:rPr>
              <a:t>able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err="1">
                <a:ea typeface="+mn-lt"/>
                <a:cs typeface="+mn-lt"/>
              </a:rPr>
              <a:t>to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err="1">
                <a:ea typeface="+mn-lt"/>
                <a:cs typeface="+mn-lt"/>
              </a:rPr>
              <a:t>manually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err="1">
                <a:ea typeface="+mn-lt"/>
                <a:cs typeface="+mn-lt"/>
              </a:rPr>
              <a:t>respond</a:t>
            </a:r>
            <a:r>
              <a:rPr lang="de-DE" sz="1600">
                <a:ea typeface="+mn-lt"/>
                <a:cs typeface="+mn-lt"/>
              </a:rPr>
              <a:t>.</a:t>
            </a:r>
            <a:endParaRPr lang="de-DE" sz="1600"/>
          </a:p>
          <a:p>
            <a:r>
              <a:rPr lang="de-DE" sz="1600">
                <a:ea typeface="+mn-lt"/>
                <a:cs typeface="+mn-lt"/>
              </a:rPr>
              <a:t>Sharing </a:t>
            </a:r>
            <a:r>
              <a:rPr lang="de-DE" sz="1600" err="1">
                <a:ea typeface="+mn-lt"/>
                <a:cs typeface="+mn-lt"/>
              </a:rPr>
              <a:t>the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err="1">
                <a:ea typeface="+mn-lt"/>
                <a:cs typeface="+mn-lt"/>
              </a:rPr>
              <a:t>location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err="1">
                <a:ea typeface="+mn-lt"/>
                <a:cs typeface="+mn-lt"/>
              </a:rPr>
              <a:t>with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b="1" err="1">
                <a:ea typeface="+mn-lt"/>
                <a:cs typeface="+mn-lt"/>
              </a:rPr>
              <a:t>friends</a:t>
            </a:r>
            <a:r>
              <a:rPr lang="de-DE" sz="1600" b="1">
                <a:ea typeface="+mn-lt"/>
                <a:cs typeface="+mn-lt"/>
              </a:rPr>
              <a:t>, </a:t>
            </a:r>
            <a:r>
              <a:rPr lang="de-DE" sz="1600" b="1" err="1">
                <a:ea typeface="+mn-lt"/>
                <a:cs typeface="+mn-lt"/>
              </a:rPr>
              <a:t>family</a:t>
            </a:r>
            <a:r>
              <a:rPr lang="de-DE" sz="1600" b="1">
                <a:ea typeface="+mn-lt"/>
                <a:cs typeface="+mn-lt"/>
              </a:rPr>
              <a:t>, </a:t>
            </a:r>
            <a:r>
              <a:rPr lang="de-DE" sz="1600" b="1" err="1">
                <a:ea typeface="+mn-lt"/>
                <a:cs typeface="+mn-lt"/>
              </a:rPr>
              <a:t>or</a:t>
            </a:r>
            <a:r>
              <a:rPr lang="de-DE" sz="1600" b="1">
                <a:ea typeface="+mn-lt"/>
                <a:cs typeface="+mn-lt"/>
              </a:rPr>
              <a:t> </a:t>
            </a:r>
            <a:r>
              <a:rPr lang="de-DE" sz="1600" b="1" err="1">
                <a:ea typeface="+mn-lt"/>
                <a:cs typeface="+mn-lt"/>
              </a:rPr>
              <a:t>security</a:t>
            </a:r>
            <a:r>
              <a:rPr lang="de-DE" sz="1600" b="1">
                <a:ea typeface="+mn-lt"/>
                <a:cs typeface="+mn-lt"/>
              </a:rPr>
              <a:t> </a:t>
            </a:r>
            <a:r>
              <a:rPr lang="de-DE" sz="1600" b="1" err="1">
                <a:ea typeface="+mn-lt"/>
                <a:cs typeface="+mn-lt"/>
              </a:rPr>
              <a:t>services</a:t>
            </a:r>
            <a:endParaRPr lang="de-DE" sz="1600" b="1"/>
          </a:p>
          <a:p>
            <a:r>
              <a:rPr lang="de-DE" sz="1600" b="1">
                <a:ea typeface="+mn-lt"/>
                <a:cs typeface="+mn-lt"/>
              </a:rPr>
              <a:t>Integration </a:t>
            </a:r>
            <a:r>
              <a:rPr lang="de-DE" sz="1600" b="1" err="1">
                <a:ea typeface="+mn-lt"/>
                <a:cs typeface="+mn-lt"/>
              </a:rPr>
              <a:t>of</a:t>
            </a:r>
            <a:r>
              <a:rPr lang="de-DE" sz="1600" b="1">
                <a:ea typeface="+mn-lt"/>
                <a:cs typeface="+mn-lt"/>
              </a:rPr>
              <a:t> real-time </a:t>
            </a:r>
            <a:r>
              <a:rPr lang="de-DE" sz="1600" b="1" err="1">
                <a:ea typeface="+mn-lt"/>
                <a:cs typeface="+mn-lt"/>
              </a:rPr>
              <a:t>data</a:t>
            </a:r>
            <a:r>
              <a:rPr lang="de-DE" sz="1600" b="1">
                <a:ea typeface="+mn-lt"/>
                <a:cs typeface="+mn-lt"/>
              </a:rPr>
              <a:t> </a:t>
            </a:r>
            <a:r>
              <a:rPr lang="de-DE" sz="1600" b="1" err="1">
                <a:ea typeface="+mn-lt"/>
                <a:cs typeface="+mn-lt"/>
              </a:rPr>
              <a:t>sources</a:t>
            </a:r>
            <a:endParaRPr lang="de-DE" sz="1600" b="1">
              <a:ea typeface="+mn-lt"/>
              <a:cs typeface="+mn-lt"/>
            </a:endParaRPr>
          </a:p>
          <a:p>
            <a:r>
              <a:rPr lang="de-DE" sz="1600">
                <a:ea typeface="+mn-lt"/>
                <a:cs typeface="+mn-lt"/>
              </a:rPr>
              <a:t>Integration</a:t>
            </a:r>
            <a:r>
              <a:rPr lang="de-DE" sz="1600"/>
              <a:t> </a:t>
            </a:r>
            <a:r>
              <a:rPr lang="de-DE" sz="1600" err="1"/>
              <a:t>of</a:t>
            </a:r>
            <a:r>
              <a:rPr lang="de-DE" sz="1600"/>
              <a:t> </a:t>
            </a:r>
            <a:r>
              <a:rPr lang="de-DE" sz="1600" err="1"/>
              <a:t>medical</a:t>
            </a:r>
            <a:r>
              <a:rPr lang="de-DE" sz="1600"/>
              <a:t> pass</a:t>
            </a:r>
          </a:p>
        </p:txBody>
      </p:sp>
    </p:spTree>
    <p:extLst>
      <p:ext uri="{BB962C8B-B14F-4D97-AF65-F5344CB8AC3E}">
        <p14:creationId xmlns:p14="http://schemas.microsoft.com/office/powerpoint/2010/main" val="1557745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A6DC7C-5CAE-8DB4-2AE2-5BD1FCF9F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8">
            <a:extLst>
              <a:ext uri="{FF2B5EF4-FFF2-40B4-BE49-F238E27FC236}">
                <a16:creationId xmlns:a16="http://schemas.microsoft.com/office/drawing/2014/main" id="{B7B42F36-B3C1-4247-AF36-090F0134E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2"/>
            <a:ext cx="12188952" cy="68579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50">
            <a:extLst>
              <a:ext uri="{FF2B5EF4-FFF2-40B4-BE49-F238E27FC236}">
                <a16:creationId xmlns:a16="http://schemas.microsoft.com/office/drawing/2014/main" id="{FEF131A2-E574-4D95-A322-C5FF0B64E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Times-Roman"/>
              </a:rPr>
              <a:t>FamilyID=Office_ArchiveTorn</a:t>
            </a:r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0D318B-A096-8838-C7AD-6DD84F9A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361" y="4748796"/>
            <a:ext cx="8804444" cy="1004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PROTOTYPE</a:t>
            </a:r>
          </a:p>
        </p:txBody>
      </p:sp>
      <p:pic>
        <p:nvPicPr>
          <p:cNvPr id="5" name="Grafik 4" descr="Ein Bild, das Text, Handy, mobiles Gerät, tragbares Kommunikationsgerät enthält.&#10;&#10;Automatisch generierte Beschreibung">
            <a:extLst>
              <a:ext uri="{FF2B5EF4-FFF2-40B4-BE49-F238E27FC236}">
                <a16:creationId xmlns:a16="http://schemas.microsoft.com/office/drawing/2014/main" id="{BAF57132-0217-508D-78C7-C5BF0B5785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995" r="-2" b="13326"/>
          <a:stretch/>
        </p:blipFill>
        <p:spPr>
          <a:xfrm>
            <a:off x="4038601" y="10"/>
            <a:ext cx="4079551" cy="5121732"/>
          </a:xfrm>
          <a:custGeom>
            <a:avLst/>
            <a:gdLst/>
            <a:ahLst/>
            <a:cxnLst/>
            <a:rect l="l" t="t" r="r" b="b"/>
            <a:pathLst>
              <a:path w="4079551" h="5121742">
                <a:moveTo>
                  <a:pt x="0" y="0"/>
                </a:moveTo>
                <a:lnTo>
                  <a:pt x="1995194" y="0"/>
                </a:lnTo>
                <a:lnTo>
                  <a:pt x="2066032" y="17448"/>
                </a:lnTo>
                <a:cubicBezTo>
                  <a:pt x="2128997" y="23966"/>
                  <a:pt x="2110147" y="27214"/>
                  <a:pt x="2159511" y="26888"/>
                </a:cubicBezTo>
                <a:cubicBezTo>
                  <a:pt x="2164432" y="26525"/>
                  <a:pt x="2173850" y="35708"/>
                  <a:pt x="2192911" y="33431"/>
                </a:cubicBezTo>
                <a:cubicBezTo>
                  <a:pt x="2223081" y="37362"/>
                  <a:pt x="2206425" y="48416"/>
                  <a:pt x="2245068" y="52056"/>
                </a:cubicBezTo>
                <a:cubicBezTo>
                  <a:pt x="2241495" y="55478"/>
                  <a:pt x="2279354" y="53783"/>
                  <a:pt x="2283002" y="65933"/>
                </a:cubicBezTo>
                <a:cubicBezTo>
                  <a:pt x="2299420" y="69803"/>
                  <a:pt x="2324641" y="73066"/>
                  <a:pt x="2343575" y="75274"/>
                </a:cubicBezTo>
                <a:cubicBezTo>
                  <a:pt x="2371943" y="81224"/>
                  <a:pt x="2386065" y="87641"/>
                  <a:pt x="2390257" y="91880"/>
                </a:cubicBezTo>
                <a:cubicBezTo>
                  <a:pt x="2418657" y="98611"/>
                  <a:pt x="2415586" y="99822"/>
                  <a:pt x="2452878" y="114104"/>
                </a:cubicBezTo>
                <a:cubicBezTo>
                  <a:pt x="2474763" y="108974"/>
                  <a:pt x="2493568" y="120070"/>
                  <a:pt x="2502728" y="130204"/>
                </a:cubicBezTo>
                <a:cubicBezTo>
                  <a:pt x="2527501" y="139804"/>
                  <a:pt x="2581310" y="162727"/>
                  <a:pt x="2616700" y="165762"/>
                </a:cubicBezTo>
                <a:cubicBezTo>
                  <a:pt x="2670822" y="165032"/>
                  <a:pt x="2655678" y="176304"/>
                  <a:pt x="2679757" y="184874"/>
                </a:cubicBezTo>
                <a:cubicBezTo>
                  <a:pt x="2698501" y="195527"/>
                  <a:pt x="2695893" y="186329"/>
                  <a:pt x="2715454" y="199796"/>
                </a:cubicBezTo>
                <a:lnTo>
                  <a:pt x="2751684" y="215417"/>
                </a:lnTo>
                <a:lnTo>
                  <a:pt x="2795379" y="239878"/>
                </a:lnTo>
                <a:lnTo>
                  <a:pt x="2805381" y="246602"/>
                </a:lnTo>
                <a:cubicBezTo>
                  <a:pt x="2810511" y="246626"/>
                  <a:pt x="2813766" y="247045"/>
                  <a:pt x="2815845" y="247782"/>
                </a:cubicBezTo>
                <a:cubicBezTo>
                  <a:pt x="2815896" y="247881"/>
                  <a:pt x="2815949" y="247980"/>
                  <a:pt x="2816000" y="248079"/>
                </a:cubicBezTo>
                <a:lnTo>
                  <a:pt x="2830764" y="251040"/>
                </a:lnTo>
                <a:cubicBezTo>
                  <a:pt x="2847879" y="251404"/>
                  <a:pt x="2882218" y="277370"/>
                  <a:pt x="2898472" y="276678"/>
                </a:cubicBezTo>
                <a:cubicBezTo>
                  <a:pt x="2905647" y="293133"/>
                  <a:pt x="2902453" y="265766"/>
                  <a:pt x="2929804" y="280704"/>
                </a:cubicBezTo>
                <a:cubicBezTo>
                  <a:pt x="2941996" y="282696"/>
                  <a:pt x="2947122" y="284716"/>
                  <a:pt x="2957338" y="286247"/>
                </a:cubicBezTo>
                <a:cubicBezTo>
                  <a:pt x="2957479" y="286667"/>
                  <a:pt x="2990960" y="289467"/>
                  <a:pt x="2991101" y="289887"/>
                </a:cubicBezTo>
                <a:lnTo>
                  <a:pt x="3015504" y="293980"/>
                </a:lnTo>
                <a:lnTo>
                  <a:pt x="3021078" y="296051"/>
                </a:lnTo>
                <a:lnTo>
                  <a:pt x="3053567" y="292851"/>
                </a:lnTo>
                <a:lnTo>
                  <a:pt x="3069787" y="292672"/>
                </a:lnTo>
                <a:lnTo>
                  <a:pt x="3075539" y="289579"/>
                </a:lnTo>
                <a:cubicBezTo>
                  <a:pt x="3081105" y="287930"/>
                  <a:pt x="3088240" y="287741"/>
                  <a:pt x="3098888" y="290860"/>
                </a:cubicBezTo>
                <a:lnTo>
                  <a:pt x="3101129" y="292153"/>
                </a:lnTo>
                <a:lnTo>
                  <a:pt x="3133932" y="286561"/>
                </a:lnTo>
                <a:cubicBezTo>
                  <a:pt x="3140944" y="284784"/>
                  <a:pt x="3168952" y="294171"/>
                  <a:pt x="3174858" y="290616"/>
                </a:cubicBezTo>
                <a:cubicBezTo>
                  <a:pt x="3230764" y="295457"/>
                  <a:pt x="3264969" y="278925"/>
                  <a:pt x="3333227" y="290351"/>
                </a:cubicBezTo>
                <a:cubicBezTo>
                  <a:pt x="3378919" y="294938"/>
                  <a:pt x="3404596" y="294841"/>
                  <a:pt x="3434083" y="298450"/>
                </a:cubicBezTo>
                <a:cubicBezTo>
                  <a:pt x="3463570" y="302059"/>
                  <a:pt x="3491152" y="308462"/>
                  <a:pt x="3510149" y="312007"/>
                </a:cubicBezTo>
                <a:cubicBezTo>
                  <a:pt x="3529146" y="315552"/>
                  <a:pt x="3524019" y="317217"/>
                  <a:pt x="3548064" y="319723"/>
                </a:cubicBezTo>
                <a:cubicBezTo>
                  <a:pt x="3572109" y="322229"/>
                  <a:pt x="3631075" y="320322"/>
                  <a:pt x="3654421" y="327043"/>
                </a:cubicBezTo>
                <a:cubicBezTo>
                  <a:pt x="3679638" y="326359"/>
                  <a:pt x="3682937" y="337391"/>
                  <a:pt x="3696714" y="336075"/>
                </a:cubicBezTo>
                <a:cubicBezTo>
                  <a:pt x="3767949" y="352546"/>
                  <a:pt x="3827292" y="349618"/>
                  <a:pt x="3913983" y="346950"/>
                </a:cubicBezTo>
                <a:cubicBezTo>
                  <a:pt x="3971130" y="351831"/>
                  <a:pt x="3970098" y="354607"/>
                  <a:pt x="3995145" y="357420"/>
                </a:cubicBezTo>
                <a:cubicBezTo>
                  <a:pt x="4002790" y="360247"/>
                  <a:pt x="4006581" y="350414"/>
                  <a:pt x="4013468" y="354306"/>
                </a:cubicBezTo>
                <a:lnTo>
                  <a:pt x="4048834" y="359505"/>
                </a:lnTo>
                <a:lnTo>
                  <a:pt x="4074799" y="369645"/>
                </a:lnTo>
                <a:lnTo>
                  <a:pt x="4079551" y="370898"/>
                </a:lnTo>
                <a:lnTo>
                  <a:pt x="4079551" y="5121742"/>
                </a:lnTo>
                <a:lnTo>
                  <a:pt x="4068742" y="5113500"/>
                </a:lnTo>
                <a:cubicBezTo>
                  <a:pt x="4063338" y="5107661"/>
                  <a:pt x="4059868" y="5101409"/>
                  <a:pt x="4058894" y="5094665"/>
                </a:cubicBezTo>
                <a:cubicBezTo>
                  <a:pt x="3987852" y="5077156"/>
                  <a:pt x="4047488" y="5077984"/>
                  <a:pt x="3952029" y="5063154"/>
                </a:cubicBezTo>
                <a:cubicBezTo>
                  <a:pt x="3867363" y="5050598"/>
                  <a:pt x="3615061" y="5028910"/>
                  <a:pt x="3557637" y="5010001"/>
                </a:cubicBezTo>
                <a:cubicBezTo>
                  <a:pt x="3479990" y="5000422"/>
                  <a:pt x="3519950" y="4999882"/>
                  <a:pt x="3486145" y="5005680"/>
                </a:cubicBezTo>
                <a:cubicBezTo>
                  <a:pt x="3429218" y="5014226"/>
                  <a:pt x="3425986" y="4996913"/>
                  <a:pt x="3388517" y="4998135"/>
                </a:cubicBezTo>
                <a:cubicBezTo>
                  <a:pt x="3332792" y="4985135"/>
                  <a:pt x="3225211" y="4978839"/>
                  <a:pt x="3151800" y="4964999"/>
                </a:cubicBezTo>
                <a:cubicBezTo>
                  <a:pt x="3089955" y="4955605"/>
                  <a:pt x="3078013" y="4941781"/>
                  <a:pt x="3017820" y="4936923"/>
                </a:cubicBezTo>
                <a:cubicBezTo>
                  <a:pt x="2983861" y="4928606"/>
                  <a:pt x="2965335" y="4947639"/>
                  <a:pt x="2948051" y="4915098"/>
                </a:cubicBezTo>
                <a:cubicBezTo>
                  <a:pt x="2926332" y="4902193"/>
                  <a:pt x="2886343" y="4901643"/>
                  <a:pt x="2850186" y="4894812"/>
                </a:cubicBezTo>
                <a:cubicBezTo>
                  <a:pt x="2832001" y="4893294"/>
                  <a:pt x="2812810" y="4898744"/>
                  <a:pt x="2773357" y="4888477"/>
                </a:cubicBezTo>
                <a:cubicBezTo>
                  <a:pt x="2743350" y="4880689"/>
                  <a:pt x="2708497" y="4865066"/>
                  <a:pt x="2705025" y="4886289"/>
                </a:cubicBezTo>
                <a:cubicBezTo>
                  <a:pt x="2674575" y="4858628"/>
                  <a:pt x="2685763" y="4877642"/>
                  <a:pt x="2646233" y="4877189"/>
                </a:cubicBezTo>
                <a:cubicBezTo>
                  <a:pt x="2543240" y="4848149"/>
                  <a:pt x="2501889" y="4866909"/>
                  <a:pt x="2424169" y="4851885"/>
                </a:cubicBezTo>
                <a:cubicBezTo>
                  <a:pt x="2404486" y="4833480"/>
                  <a:pt x="2400682" y="4878338"/>
                  <a:pt x="2350685" y="4835310"/>
                </a:cubicBezTo>
                <a:cubicBezTo>
                  <a:pt x="2346969" y="4837458"/>
                  <a:pt x="2324430" y="4815003"/>
                  <a:pt x="2309189" y="4809282"/>
                </a:cubicBezTo>
                <a:cubicBezTo>
                  <a:pt x="2293948" y="4803561"/>
                  <a:pt x="2272811" y="4801970"/>
                  <a:pt x="2259235" y="4800986"/>
                </a:cubicBezTo>
                <a:cubicBezTo>
                  <a:pt x="2245658" y="4800001"/>
                  <a:pt x="2243609" y="4803372"/>
                  <a:pt x="2227729" y="4803372"/>
                </a:cubicBezTo>
                <a:cubicBezTo>
                  <a:pt x="2211848" y="4803372"/>
                  <a:pt x="2190174" y="4790407"/>
                  <a:pt x="2160878" y="4813279"/>
                </a:cubicBezTo>
                <a:cubicBezTo>
                  <a:pt x="2146951" y="4811561"/>
                  <a:pt x="2155252" y="4798893"/>
                  <a:pt x="2144167" y="4793069"/>
                </a:cubicBezTo>
                <a:cubicBezTo>
                  <a:pt x="2138625" y="4790157"/>
                  <a:pt x="2130209" y="4787368"/>
                  <a:pt x="2121162" y="4784859"/>
                </a:cubicBezTo>
                <a:lnTo>
                  <a:pt x="2094401" y="4778344"/>
                </a:lnTo>
                <a:lnTo>
                  <a:pt x="2094882" y="4776919"/>
                </a:lnTo>
                <a:cubicBezTo>
                  <a:pt x="2092677" y="4775558"/>
                  <a:pt x="2089097" y="4774323"/>
                  <a:pt x="2087794" y="4774223"/>
                </a:cubicBezTo>
                <a:cubicBezTo>
                  <a:pt x="2086491" y="4774123"/>
                  <a:pt x="2087466" y="4775159"/>
                  <a:pt x="2094371" y="4778337"/>
                </a:cubicBezTo>
                <a:lnTo>
                  <a:pt x="2094401" y="4778344"/>
                </a:lnTo>
                <a:lnTo>
                  <a:pt x="2093715" y="4780377"/>
                </a:lnTo>
                <a:cubicBezTo>
                  <a:pt x="2089515" y="4780985"/>
                  <a:pt x="2080286" y="4780711"/>
                  <a:pt x="2062375" y="4778549"/>
                </a:cubicBezTo>
                <a:cubicBezTo>
                  <a:pt x="2042674" y="4771181"/>
                  <a:pt x="2014477" y="4774492"/>
                  <a:pt x="1994248" y="4768862"/>
                </a:cubicBezTo>
                <a:cubicBezTo>
                  <a:pt x="1974019" y="4763231"/>
                  <a:pt x="1952871" y="4755713"/>
                  <a:pt x="1937256" y="4751678"/>
                </a:cubicBezTo>
                <a:cubicBezTo>
                  <a:pt x="1907785" y="4744300"/>
                  <a:pt x="1899543" y="4740617"/>
                  <a:pt x="1881810" y="4737737"/>
                </a:cubicBezTo>
                <a:cubicBezTo>
                  <a:pt x="1864077" y="4734858"/>
                  <a:pt x="1845240" y="4734501"/>
                  <a:pt x="1830859" y="4734403"/>
                </a:cubicBezTo>
                <a:cubicBezTo>
                  <a:pt x="1816479" y="4734305"/>
                  <a:pt x="1813540" y="4739700"/>
                  <a:pt x="1795527" y="4737148"/>
                </a:cubicBezTo>
                <a:cubicBezTo>
                  <a:pt x="1766274" y="4729435"/>
                  <a:pt x="1769196" y="4730400"/>
                  <a:pt x="1733366" y="4726150"/>
                </a:cubicBezTo>
                <a:lnTo>
                  <a:pt x="1642377" y="4726617"/>
                </a:lnTo>
                <a:lnTo>
                  <a:pt x="1611957" y="4723904"/>
                </a:lnTo>
                <a:cubicBezTo>
                  <a:pt x="1601202" y="4725929"/>
                  <a:pt x="1590447" y="4714121"/>
                  <a:pt x="1579694" y="4716145"/>
                </a:cubicBezTo>
                <a:lnTo>
                  <a:pt x="1529000" y="4712292"/>
                </a:lnTo>
                <a:cubicBezTo>
                  <a:pt x="1506629" y="4692374"/>
                  <a:pt x="1502551" y="4712551"/>
                  <a:pt x="1486695" y="4707303"/>
                </a:cubicBezTo>
                <a:cubicBezTo>
                  <a:pt x="1459462" y="4696523"/>
                  <a:pt x="1453852" y="4697563"/>
                  <a:pt x="1426366" y="4687718"/>
                </a:cubicBezTo>
                <a:cubicBezTo>
                  <a:pt x="1412560" y="4689453"/>
                  <a:pt x="1397512" y="4684365"/>
                  <a:pt x="1384037" y="4687843"/>
                </a:cubicBezTo>
                <a:lnTo>
                  <a:pt x="1346996" y="4686184"/>
                </a:lnTo>
                <a:lnTo>
                  <a:pt x="1308817" y="4690023"/>
                </a:lnTo>
                <a:lnTo>
                  <a:pt x="1268850" y="4701204"/>
                </a:lnTo>
                <a:cubicBezTo>
                  <a:pt x="1253323" y="4701949"/>
                  <a:pt x="1236826" y="4700974"/>
                  <a:pt x="1218909" y="4697243"/>
                </a:cubicBezTo>
                <a:cubicBezTo>
                  <a:pt x="1204883" y="4695263"/>
                  <a:pt x="1183521" y="4694006"/>
                  <a:pt x="1167081" y="4681108"/>
                </a:cubicBezTo>
                <a:cubicBezTo>
                  <a:pt x="1150641" y="4668210"/>
                  <a:pt x="1027982" y="4656956"/>
                  <a:pt x="1028065" y="4656732"/>
                </a:cubicBezTo>
                <a:cubicBezTo>
                  <a:pt x="997413" y="4653433"/>
                  <a:pt x="998916" y="4666066"/>
                  <a:pt x="983167" y="4667463"/>
                </a:cubicBezTo>
                <a:cubicBezTo>
                  <a:pt x="967418" y="4668859"/>
                  <a:pt x="959283" y="4663456"/>
                  <a:pt x="933575" y="4665113"/>
                </a:cubicBezTo>
                <a:cubicBezTo>
                  <a:pt x="907867" y="4666771"/>
                  <a:pt x="856664" y="4676890"/>
                  <a:pt x="828922" y="4677409"/>
                </a:cubicBezTo>
                <a:cubicBezTo>
                  <a:pt x="808598" y="4677652"/>
                  <a:pt x="807933" y="4665718"/>
                  <a:pt x="785859" y="4661311"/>
                </a:cubicBezTo>
                <a:cubicBezTo>
                  <a:pt x="764346" y="4676275"/>
                  <a:pt x="708123" y="4640980"/>
                  <a:pt x="709519" y="4662282"/>
                </a:cubicBezTo>
                <a:cubicBezTo>
                  <a:pt x="657776" y="4649495"/>
                  <a:pt x="666334" y="4651568"/>
                  <a:pt x="642835" y="4656529"/>
                </a:cubicBezTo>
                <a:lnTo>
                  <a:pt x="617041" y="4662947"/>
                </a:lnTo>
                <a:lnTo>
                  <a:pt x="530174" y="4659157"/>
                </a:lnTo>
                <a:lnTo>
                  <a:pt x="522967" y="4664296"/>
                </a:lnTo>
                <a:lnTo>
                  <a:pt x="505439" y="4665425"/>
                </a:lnTo>
                <a:lnTo>
                  <a:pt x="498947" y="4666124"/>
                </a:lnTo>
                <a:lnTo>
                  <a:pt x="494921" y="4663656"/>
                </a:lnTo>
                <a:cubicBezTo>
                  <a:pt x="492531" y="4662547"/>
                  <a:pt x="490756" y="4662473"/>
                  <a:pt x="489479" y="4664277"/>
                </a:cubicBezTo>
                <a:cubicBezTo>
                  <a:pt x="489277" y="4665254"/>
                  <a:pt x="489077" y="4666231"/>
                  <a:pt x="488876" y="4667208"/>
                </a:cubicBezTo>
                <a:lnTo>
                  <a:pt x="454603" y="4670897"/>
                </a:lnTo>
                <a:lnTo>
                  <a:pt x="208211" y="4676399"/>
                </a:lnTo>
                <a:cubicBezTo>
                  <a:pt x="153499" y="4693629"/>
                  <a:pt x="92158" y="4691047"/>
                  <a:pt x="29399" y="4685637"/>
                </a:cubicBezTo>
                <a:lnTo>
                  <a:pt x="0" y="4683114"/>
                </a:lnTo>
                <a:close/>
              </a:path>
            </a:pathLst>
          </a:custGeom>
        </p:spPr>
      </p:pic>
      <p:pic>
        <p:nvPicPr>
          <p:cNvPr id="6" name="Grafik 10" descr="Ein Bild, das Nahaufnahme, Orgel, Iris, Wimper enthält.&#10;&#10;Automatisch generierte Beschreibung">
            <a:extLst>
              <a:ext uri="{FF2B5EF4-FFF2-40B4-BE49-F238E27FC236}">
                <a16:creationId xmlns:a16="http://schemas.microsoft.com/office/drawing/2014/main" id="{0E2F5C8A-865F-BDE0-A393-C5D51CA7DB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288" r="37426" b="-4"/>
          <a:stretch/>
        </p:blipFill>
        <p:spPr>
          <a:xfrm>
            <a:off x="20" y="10"/>
            <a:ext cx="4044282" cy="4719517"/>
          </a:xfrm>
          <a:custGeom>
            <a:avLst/>
            <a:gdLst/>
            <a:ahLst/>
            <a:cxnLst/>
            <a:rect l="l" t="t" r="r" b="b"/>
            <a:pathLst>
              <a:path w="4044302" h="4706612">
                <a:moveTo>
                  <a:pt x="0" y="0"/>
                </a:moveTo>
                <a:lnTo>
                  <a:pt x="4044302" y="0"/>
                </a:lnTo>
                <a:lnTo>
                  <a:pt x="4044302" y="4683603"/>
                </a:lnTo>
                <a:lnTo>
                  <a:pt x="3973451" y="4677522"/>
                </a:lnTo>
                <a:cubicBezTo>
                  <a:pt x="3942015" y="4675526"/>
                  <a:pt x="3910877" y="4674945"/>
                  <a:pt x="3880688" y="4677902"/>
                </a:cubicBezTo>
                <a:cubicBezTo>
                  <a:pt x="3854349" y="4668373"/>
                  <a:pt x="3867024" y="4694267"/>
                  <a:pt x="3804472" y="4706612"/>
                </a:cubicBezTo>
                <a:cubicBezTo>
                  <a:pt x="3769790" y="4699764"/>
                  <a:pt x="3709689" y="4672031"/>
                  <a:pt x="3671141" y="4669214"/>
                </a:cubicBezTo>
                <a:cubicBezTo>
                  <a:pt x="3634430" y="4661806"/>
                  <a:pt x="3632993" y="4657630"/>
                  <a:pt x="3609792" y="4651280"/>
                </a:cubicBezTo>
                <a:cubicBezTo>
                  <a:pt x="3586591" y="4644931"/>
                  <a:pt x="3596838" y="4646444"/>
                  <a:pt x="3550675" y="4644949"/>
                </a:cubicBezTo>
                <a:cubicBezTo>
                  <a:pt x="3513195" y="4640338"/>
                  <a:pt x="3398385" y="4630109"/>
                  <a:pt x="3362699" y="4629669"/>
                </a:cubicBezTo>
                <a:cubicBezTo>
                  <a:pt x="3327014" y="4629229"/>
                  <a:pt x="3350265" y="4628980"/>
                  <a:pt x="3317820" y="4628473"/>
                </a:cubicBezTo>
                <a:cubicBezTo>
                  <a:pt x="3291761" y="4635373"/>
                  <a:pt x="3220279" y="4625153"/>
                  <a:pt x="3202541" y="4611353"/>
                </a:cubicBezTo>
                <a:cubicBezTo>
                  <a:pt x="3176498" y="4608414"/>
                  <a:pt x="3173034" y="4597692"/>
                  <a:pt x="3165095" y="4593183"/>
                </a:cubicBezTo>
                <a:cubicBezTo>
                  <a:pt x="3157156" y="4588674"/>
                  <a:pt x="3151440" y="4597640"/>
                  <a:pt x="3142614" y="4593521"/>
                </a:cubicBezTo>
                <a:cubicBezTo>
                  <a:pt x="3133788" y="4589402"/>
                  <a:pt x="3119786" y="4585666"/>
                  <a:pt x="3108607" y="4586122"/>
                </a:cubicBezTo>
                <a:cubicBezTo>
                  <a:pt x="3097429" y="4586579"/>
                  <a:pt x="3083057" y="4584832"/>
                  <a:pt x="3060172" y="4583967"/>
                </a:cubicBezTo>
                <a:cubicBezTo>
                  <a:pt x="3037288" y="4583102"/>
                  <a:pt x="3008898" y="4580847"/>
                  <a:pt x="2971297" y="4580934"/>
                </a:cubicBezTo>
                <a:cubicBezTo>
                  <a:pt x="2936460" y="4577753"/>
                  <a:pt x="2952539" y="4581456"/>
                  <a:pt x="2872577" y="4576652"/>
                </a:cubicBezTo>
                <a:cubicBezTo>
                  <a:pt x="2845447" y="4572221"/>
                  <a:pt x="2833971" y="4557733"/>
                  <a:pt x="2814205" y="4559580"/>
                </a:cubicBezTo>
                <a:cubicBezTo>
                  <a:pt x="2790909" y="4543112"/>
                  <a:pt x="2768526" y="4546849"/>
                  <a:pt x="2754311" y="4545459"/>
                </a:cubicBezTo>
                <a:cubicBezTo>
                  <a:pt x="2740096" y="4544070"/>
                  <a:pt x="2737019" y="4543662"/>
                  <a:pt x="2723224" y="4546010"/>
                </a:cubicBezTo>
                <a:cubicBezTo>
                  <a:pt x="2709430" y="4548359"/>
                  <a:pt x="2687410" y="4554101"/>
                  <a:pt x="2672793" y="4554314"/>
                </a:cubicBezTo>
                <a:cubicBezTo>
                  <a:pt x="2658176" y="4554527"/>
                  <a:pt x="2649574" y="4546685"/>
                  <a:pt x="2635521" y="4547286"/>
                </a:cubicBezTo>
                <a:cubicBezTo>
                  <a:pt x="2621467" y="4547887"/>
                  <a:pt x="2621767" y="4560245"/>
                  <a:pt x="2588471" y="4557919"/>
                </a:cubicBezTo>
                <a:lnTo>
                  <a:pt x="2439275" y="4540387"/>
                </a:lnTo>
                <a:cubicBezTo>
                  <a:pt x="2417784" y="4540194"/>
                  <a:pt x="2396292" y="4546221"/>
                  <a:pt x="2374801" y="4546028"/>
                </a:cubicBezTo>
                <a:cubicBezTo>
                  <a:pt x="2331700" y="4546603"/>
                  <a:pt x="2372806" y="4559122"/>
                  <a:pt x="2318618" y="4550990"/>
                </a:cubicBezTo>
                <a:cubicBezTo>
                  <a:pt x="2264430" y="4533528"/>
                  <a:pt x="2150787" y="4518120"/>
                  <a:pt x="2084135" y="4520400"/>
                </a:cubicBezTo>
                <a:lnTo>
                  <a:pt x="2010848" y="4500404"/>
                </a:lnTo>
                <a:lnTo>
                  <a:pt x="1962215" y="4501400"/>
                </a:lnTo>
                <a:lnTo>
                  <a:pt x="1926990" y="4495570"/>
                </a:lnTo>
                <a:cubicBezTo>
                  <a:pt x="1909127" y="4479452"/>
                  <a:pt x="1902510" y="4484082"/>
                  <a:pt x="1884649" y="4474880"/>
                </a:cubicBezTo>
                <a:cubicBezTo>
                  <a:pt x="1864462" y="4463930"/>
                  <a:pt x="1869383" y="4485922"/>
                  <a:pt x="1816219" y="4470938"/>
                </a:cubicBezTo>
                <a:cubicBezTo>
                  <a:pt x="1786214" y="4478916"/>
                  <a:pt x="1794086" y="4458547"/>
                  <a:pt x="1768335" y="4471096"/>
                </a:cubicBezTo>
                <a:cubicBezTo>
                  <a:pt x="1756010" y="4466078"/>
                  <a:pt x="1737157" y="4463295"/>
                  <a:pt x="1725889" y="4456707"/>
                </a:cubicBezTo>
                <a:lnTo>
                  <a:pt x="1704987" y="4453275"/>
                </a:lnTo>
                <a:lnTo>
                  <a:pt x="1678857" y="4447221"/>
                </a:lnTo>
                <a:lnTo>
                  <a:pt x="1674568" y="4435925"/>
                </a:lnTo>
                <a:lnTo>
                  <a:pt x="1634075" y="4429269"/>
                </a:lnTo>
                <a:cubicBezTo>
                  <a:pt x="1619699" y="4424763"/>
                  <a:pt x="1607040" y="4412316"/>
                  <a:pt x="1588492" y="4411465"/>
                </a:cubicBezTo>
                <a:cubicBezTo>
                  <a:pt x="1548666" y="4404488"/>
                  <a:pt x="1441540" y="4396830"/>
                  <a:pt x="1402240" y="4391911"/>
                </a:cubicBezTo>
                <a:cubicBezTo>
                  <a:pt x="1362940" y="4386992"/>
                  <a:pt x="1383536" y="4385271"/>
                  <a:pt x="1352691" y="4381952"/>
                </a:cubicBezTo>
                <a:cubicBezTo>
                  <a:pt x="1322602" y="4385447"/>
                  <a:pt x="1230331" y="4373936"/>
                  <a:pt x="1213419" y="4358161"/>
                </a:cubicBezTo>
                <a:cubicBezTo>
                  <a:pt x="1194291" y="4352958"/>
                  <a:pt x="1171642" y="4355246"/>
                  <a:pt x="1163347" y="4339486"/>
                </a:cubicBezTo>
                <a:cubicBezTo>
                  <a:pt x="1149374" y="4320060"/>
                  <a:pt x="1081104" y="4339702"/>
                  <a:pt x="1091517" y="4319884"/>
                </a:cubicBezTo>
                <a:cubicBezTo>
                  <a:pt x="1067291" y="4326517"/>
                  <a:pt x="1046078" y="4319455"/>
                  <a:pt x="1025956" y="4309010"/>
                </a:cubicBezTo>
                <a:lnTo>
                  <a:pt x="1004286" y="4296626"/>
                </a:lnTo>
                <a:lnTo>
                  <a:pt x="983819" y="4298478"/>
                </a:lnTo>
                <a:cubicBezTo>
                  <a:pt x="974051" y="4282658"/>
                  <a:pt x="953984" y="4293628"/>
                  <a:pt x="939204" y="4282411"/>
                </a:cubicBezTo>
                <a:lnTo>
                  <a:pt x="915836" y="4272323"/>
                </a:lnTo>
                <a:lnTo>
                  <a:pt x="899731" y="4266965"/>
                </a:lnTo>
                <a:lnTo>
                  <a:pt x="893886" y="4264715"/>
                </a:lnTo>
                <a:lnTo>
                  <a:pt x="889021" y="4266066"/>
                </a:lnTo>
                <a:cubicBezTo>
                  <a:pt x="886286" y="4266531"/>
                  <a:pt x="884573" y="4266166"/>
                  <a:pt x="884135" y="4264147"/>
                </a:cubicBezTo>
                <a:lnTo>
                  <a:pt x="884818" y="4261224"/>
                </a:lnTo>
                <a:lnTo>
                  <a:pt x="820228" y="4266638"/>
                </a:lnTo>
                <a:lnTo>
                  <a:pt x="788402" y="4263209"/>
                </a:lnTo>
                <a:cubicBezTo>
                  <a:pt x="756573" y="4279518"/>
                  <a:pt x="718864" y="4245871"/>
                  <a:pt x="687574" y="4276905"/>
                </a:cubicBezTo>
                <a:lnTo>
                  <a:pt x="556383" y="4277125"/>
                </a:lnTo>
                <a:lnTo>
                  <a:pt x="497122" y="4273689"/>
                </a:lnTo>
                <a:cubicBezTo>
                  <a:pt x="484020" y="4279519"/>
                  <a:pt x="445941" y="4269992"/>
                  <a:pt x="454008" y="4273811"/>
                </a:cubicBezTo>
                <a:lnTo>
                  <a:pt x="394229" y="4278215"/>
                </a:lnTo>
                <a:lnTo>
                  <a:pt x="386356" y="4282251"/>
                </a:lnTo>
                <a:lnTo>
                  <a:pt x="383576" y="4284364"/>
                </a:lnTo>
                <a:lnTo>
                  <a:pt x="370039" y="4285533"/>
                </a:lnTo>
                <a:cubicBezTo>
                  <a:pt x="361618" y="4289428"/>
                  <a:pt x="359083" y="4297501"/>
                  <a:pt x="350141" y="4300911"/>
                </a:cubicBezTo>
                <a:cubicBezTo>
                  <a:pt x="345670" y="4302616"/>
                  <a:pt x="339596" y="4303155"/>
                  <a:pt x="330385" y="4301424"/>
                </a:cubicBezTo>
                <a:cubicBezTo>
                  <a:pt x="329804" y="4289693"/>
                  <a:pt x="314374" y="4293109"/>
                  <a:pt x="297835" y="4297065"/>
                </a:cubicBezTo>
                <a:lnTo>
                  <a:pt x="282816" y="4299894"/>
                </a:lnTo>
                <a:lnTo>
                  <a:pt x="281368" y="4300653"/>
                </a:lnTo>
                <a:lnTo>
                  <a:pt x="280684" y="4300295"/>
                </a:lnTo>
                <a:lnTo>
                  <a:pt x="273908" y="4301571"/>
                </a:lnTo>
                <a:cubicBezTo>
                  <a:pt x="266799" y="4301990"/>
                  <a:pt x="261129" y="4300718"/>
                  <a:pt x="258614" y="4295926"/>
                </a:cubicBezTo>
                <a:cubicBezTo>
                  <a:pt x="242516" y="4327823"/>
                  <a:pt x="214979" y="4309338"/>
                  <a:pt x="182068" y="4323284"/>
                </a:cubicBezTo>
                <a:cubicBezTo>
                  <a:pt x="157942" y="4332898"/>
                  <a:pt x="153812" y="4326151"/>
                  <a:pt x="128666" y="4331122"/>
                </a:cubicBezTo>
                <a:cubicBezTo>
                  <a:pt x="77925" y="4373333"/>
                  <a:pt x="87445" y="4341355"/>
                  <a:pt x="21563" y="4371972"/>
                </a:cubicBezTo>
                <a:lnTo>
                  <a:pt x="0" y="4383632"/>
                </a:lnTo>
                <a:close/>
              </a:path>
            </a:pathLst>
          </a:cu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696B4F8D-F261-41C2-B0A1-B0899F667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00" y="4774216"/>
            <a:ext cx="7583" cy="4128"/>
          </a:xfrm>
          <a:custGeom>
            <a:avLst/>
            <a:gdLst>
              <a:gd name="connsiteX0" fmla="*/ 495 w 7583"/>
              <a:gd name="connsiteY0" fmla="*/ 7 h 4128"/>
              <a:gd name="connsiteX1" fmla="*/ 7583 w 7583"/>
              <a:gd name="connsiteY1" fmla="*/ 2703 h 4128"/>
              <a:gd name="connsiteX2" fmla="*/ 7102 w 7583"/>
              <a:gd name="connsiteY2" fmla="*/ 4128 h 4128"/>
              <a:gd name="connsiteX3" fmla="*/ 7072 w 7583"/>
              <a:gd name="connsiteY3" fmla="*/ 4121 h 4128"/>
              <a:gd name="connsiteX4" fmla="*/ 495 w 7583"/>
              <a:gd name="connsiteY4" fmla="*/ 7 h 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3" h="4128">
                <a:moveTo>
                  <a:pt x="495" y="7"/>
                </a:moveTo>
                <a:cubicBezTo>
                  <a:pt x="1798" y="107"/>
                  <a:pt x="5378" y="1342"/>
                  <a:pt x="7583" y="2703"/>
                </a:cubicBezTo>
                <a:lnTo>
                  <a:pt x="7102" y="4128"/>
                </a:lnTo>
                <a:lnTo>
                  <a:pt x="7072" y="4121"/>
                </a:lnTo>
                <a:cubicBezTo>
                  <a:pt x="167" y="943"/>
                  <a:pt x="-808" y="-93"/>
                  <a:pt x="495" y="7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Freeform: Shape 54">
            <a:extLst>
              <a:ext uri="{FF2B5EF4-FFF2-40B4-BE49-F238E27FC236}">
                <a16:creationId xmlns:a16="http://schemas.microsoft.com/office/drawing/2014/main" id="{A3C7563A-4B20-4E0B-8548-374928B55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00" y="4774216"/>
            <a:ext cx="7583" cy="4128"/>
          </a:xfrm>
          <a:custGeom>
            <a:avLst/>
            <a:gdLst>
              <a:gd name="connsiteX0" fmla="*/ 495 w 7583"/>
              <a:gd name="connsiteY0" fmla="*/ 7 h 4128"/>
              <a:gd name="connsiteX1" fmla="*/ 7583 w 7583"/>
              <a:gd name="connsiteY1" fmla="*/ 2703 h 4128"/>
              <a:gd name="connsiteX2" fmla="*/ 7102 w 7583"/>
              <a:gd name="connsiteY2" fmla="*/ 4128 h 4128"/>
              <a:gd name="connsiteX3" fmla="*/ 7072 w 7583"/>
              <a:gd name="connsiteY3" fmla="*/ 4121 h 4128"/>
              <a:gd name="connsiteX4" fmla="*/ 495 w 7583"/>
              <a:gd name="connsiteY4" fmla="*/ 7 h 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3" h="4128">
                <a:moveTo>
                  <a:pt x="495" y="7"/>
                </a:moveTo>
                <a:cubicBezTo>
                  <a:pt x="1798" y="107"/>
                  <a:pt x="5378" y="1342"/>
                  <a:pt x="7583" y="2703"/>
                </a:cubicBezTo>
                <a:lnTo>
                  <a:pt x="7102" y="4128"/>
                </a:lnTo>
                <a:lnTo>
                  <a:pt x="7072" y="4121"/>
                </a:lnTo>
                <a:cubicBezTo>
                  <a:pt x="167" y="943"/>
                  <a:pt x="-808" y="-93"/>
                  <a:pt x="495" y="7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afik 8" descr="Ein Bild, das Elektronik, Handy, mobiles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813687E7-DCFF-9118-6ED3-C3457791AA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8593" r="-3" b="12580"/>
          <a:stretch/>
        </p:blipFill>
        <p:spPr>
          <a:xfrm>
            <a:off x="8118152" y="354334"/>
            <a:ext cx="4073848" cy="5114420"/>
          </a:xfrm>
          <a:custGeom>
            <a:avLst/>
            <a:gdLst/>
            <a:ahLst/>
            <a:cxnLst/>
            <a:rect l="l" t="t" r="r" b="b"/>
            <a:pathLst>
              <a:path w="4073848" h="5097855">
                <a:moveTo>
                  <a:pt x="0" y="0"/>
                </a:moveTo>
                <a:lnTo>
                  <a:pt x="19820" y="5180"/>
                </a:lnTo>
                <a:lnTo>
                  <a:pt x="49402" y="7911"/>
                </a:lnTo>
                <a:cubicBezTo>
                  <a:pt x="58464" y="10327"/>
                  <a:pt x="59058" y="18121"/>
                  <a:pt x="71002" y="17994"/>
                </a:cubicBezTo>
                <a:cubicBezTo>
                  <a:pt x="107266" y="23166"/>
                  <a:pt x="172585" y="27649"/>
                  <a:pt x="221893" y="33346"/>
                </a:cubicBezTo>
                <a:cubicBezTo>
                  <a:pt x="246320" y="29951"/>
                  <a:pt x="281352" y="36453"/>
                  <a:pt x="291482" y="46142"/>
                </a:cubicBezTo>
                <a:cubicBezTo>
                  <a:pt x="303579" y="48837"/>
                  <a:pt x="332739" y="48886"/>
                  <a:pt x="344505" y="46978"/>
                </a:cubicBezTo>
                <a:cubicBezTo>
                  <a:pt x="354949" y="47257"/>
                  <a:pt x="356843" y="50945"/>
                  <a:pt x="370719" y="52379"/>
                </a:cubicBezTo>
                <a:cubicBezTo>
                  <a:pt x="385865" y="55758"/>
                  <a:pt x="418717" y="71770"/>
                  <a:pt x="432980" y="76777"/>
                </a:cubicBezTo>
                <a:cubicBezTo>
                  <a:pt x="447242" y="81784"/>
                  <a:pt x="432737" y="76599"/>
                  <a:pt x="456293" y="82419"/>
                </a:cubicBezTo>
                <a:cubicBezTo>
                  <a:pt x="464698" y="84403"/>
                  <a:pt x="462938" y="92138"/>
                  <a:pt x="481008" y="95827"/>
                </a:cubicBezTo>
                <a:cubicBezTo>
                  <a:pt x="499078" y="99517"/>
                  <a:pt x="539553" y="103782"/>
                  <a:pt x="564714" y="104556"/>
                </a:cubicBezTo>
                <a:cubicBezTo>
                  <a:pt x="592824" y="92037"/>
                  <a:pt x="582974" y="109081"/>
                  <a:pt x="634376" y="93326"/>
                </a:cubicBezTo>
                <a:cubicBezTo>
                  <a:pt x="635698" y="95341"/>
                  <a:pt x="656703" y="94474"/>
                  <a:pt x="678233" y="95822"/>
                </a:cubicBezTo>
                <a:cubicBezTo>
                  <a:pt x="699762" y="97170"/>
                  <a:pt x="745607" y="108465"/>
                  <a:pt x="763555" y="101412"/>
                </a:cubicBezTo>
                <a:lnTo>
                  <a:pt x="921892" y="100673"/>
                </a:lnTo>
                <a:lnTo>
                  <a:pt x="1012783" y="112509"/>
                </a:lnTo>
                <a:cubicBezTo>
                  <a:pt x="1044389" y="114404"/>
                  <a:pt x="1049697" y="123044"/>
                  <a:pt x="1070000" y="119654"/>
                </a:cubicBezTo>
                <a:cubicBezTo>
                  <a:pt x="1104224" y="121839"/>
                  <a:pt x="1082556" y="137881"/>
                  <a:pt x="1122043" y="124964"/>
                </a:cubicBezTo>
                <a:cubicBezTo>
                  <a:pt x="1111251" y="138700"/>
                  <a:pt x="1140599" y="121238"/>
                  <a:pt x="1160906" y="132297"/>
                </a:cubicBezTo>
                <a:cubicBezTo>
                  <a:pt x="1189386" y="124143"/>
                  <a:pt x="1218667" y="134414"/>
                  <a:pt x="1235955" y="135610"/>
                </a:cubicBezTo>
                <a:cubicBezTo>
                  <a:pt x="1253243" y="136806"/>
                  <a:pt x="1239866" y="140567"/>
                  <a:pt x="1264634" y="139474"/>
                </a:cubicBezTo>
                <a:lnTo>
                  <a:pt x="1299612" y="145010"/>
                </a:lnTo>
                <a:cubicBezTo>
                  <a:pt x="1297785" y="140439"/>
                  <a:pt x="1302846" y="141786"/>
                  <a:pt x="1316723" y="142501"/>
                </a:cubicBezTo>
                <a:lnTo>
                  <a:pt x="1353994" y="138427"/>
                </a:lnTo>
                <a:lnTo>
                  <a:pt x="1379571" y="142536"/>
                </a:lnTo>
                <a:cubicBezTo>
                  <a:pt x="1382999" y="142397"/>
                  <a:pt x="1407380" y="137923"/>
                  <a:pt x="1406891" y="134412"/>
                </a:cubicBezTo>
                <a:cubicBezTo>
                  <a:pt x="1433565" y="149140"/>
                  <a:pt x="1436234" y="139888"/>
                  <a:pt x="1463587" y="136134"/>
                </a:cubicBezTo>
                <a:cubicBezTo>
                  <a:pt x="1487038" y="137517"/>
                  <a:pt x="1466824" y="137982"/>
                  <a:pt x="1523495" y="139722"/>
                </a:cubicBezTo>
                <a:cubicBezTo>
                  <a:pt x="1545556" y="155891"/>
                  <a:pt x="1529698" y="128003"/>
                  <a:pt x="1573001" y="150645"/>
                </a:cubicBezTo>
                <a:cubicBezTo>
                  <a:pt x="1575121" y="148880"/>
                  <a:pt x="1601855" y="150499"/>
                  <a:pt x="1615848" y="152274"/>
                </a:cubicBezTo>
                <a:cubicBezTo>
                  <a:pt x="1629840" y="154049"/>
                  <a:pt x="1642482" y="151886"/>
                  <a:pt x="1656958" y="161298"/>
                </a:cubicBezTo>
                <a:cubicBezTo>
                  <a:pt x="1667535" y="164193"/>
                  <a:pt x="1648634" y="159956"/>
                  <a:pt x="1681709" y="164883"/>
                </a:cubicBezTo>
                <a:cubicBezTo>
                  <a:pt x="1714785" y="169810"/>
                  <a:pt x="1822594" y="186492"/>
                  <a:pt x="1855413" y="190858"/>
                </a:cubicBezTo>
                <a:cubicBezTo>
                  <a:pt x="1888232" y="195224"/>
                  <a:pt x="1865150" y="197788"/>
                  <a:pt x="1878624" y="198221"/>
                </a:cubicBezTo>
                <a:cubicBezTo>
                  <a:pt x="1892098" y="198654"/>
                  <a:pt x="1921110" y="191588"/>
                  <a:pt x="1936257" y="193458"/>
                </a:cubicBezTo>
                <a:cubicBezTo>
                  <a:pt x="1955273" y="195364"/>
                  <a:pt x="1958093" y="202665"/>
                  <a:pt x="1969506" y="202296"/>
                </a:cubicBezTo>
                <a:cubicBezTo>
                  <a:pt x="1980059" y="192079"/>
                  <a:pt x="1991264" y="192192"/>
                  <a:pt x="2009543" y="198388"/>
                </a:cubicBezTo>
                <a:cubicBezTo>
                  <a:pt x="2043643" y="201172"/>
                  <a:pt x="2043670" y="190662"/>
                  <a:pt x="2076599" y="192177"/>
                </a:cubicBezTo>
                <a:cubicBezTo>
                  <a:pt x="2091049" y="191598"/>
                  <a:pt x="2098780" y="194892"/>
                  <a:pt x="2122888" y="191618"/>
                </a:cubicBezTo>
                <a:cubicBezTo>
                  <a:pt x="2140054" y="192316"/>
                  <a:pt x="2174542" y="194072"/>
                  <a:pt x="2197782" y="183790"/>
                </a:cubicBezTo>
                <a:cubicBezTo>
                  <a:pt x="2222989" y="182481"/>
                  <a:pt x="2204683" y="182017"/>
                  <a:pt x="2232194" y="184607"/>
                </a:cubicBezTo>
                <a:cubicBezTo>
                  <a:pt x="2265802" y="185125"/>
                  <a:pt x="2279792" y="178894"/>
                  <a:pt x="2299212" y="180376"/>
                </a:cubicBezTo>
                <a:cubicBezTo>
                  <a:pt x="2311858" y="176121"/>
                  <a:pt x="2297536" y="181192"/>
                  <a:pt x="2346142" y="175851"/>
                </a:cubicBezTo>
                <a:cubicBezTo>
                  <a:pt x="2365406" y="185310"/>
                  <a:pt x="2381884" y="172374"/>
                  <a:pt x="2398368" y="174412"/>
                </a:cubicBezTo>
                <a:cubicBezTo>
                  <a:pt x="2424509" y="173378"/>
                  <a:pt x="2488760" y="173491"/>
                  <a:pt x="2512594" y="172027"/>
                </a:cubicBezTo>
                <a:cubicBezTo>
                  <a:pt x="2536428" y="170563"/>
                  <a:pt x="2511059" y="168382"/>
                  <a:pt x="2541375" y="165630"/>
                </a:cubicBezTo>
                <a:cubicBezTo>
                  <a:pt x="2597211" y="177879"/>
                  <a:pt x="2628371" y="155834"/>
                  <a:pt x="2684883" y="153136"/>
                </a:cubicBezTo>
                <a:cubicBezTo>
                  <a:pt x="2719188" y="136064"/>
                  <a:pt x="2743499" y="153798"/>
                  <a:pt x="2781009" y="140733"/>
                </a:cubicBezTo>
                <a:cubicBezTo>
                  <a:pt x="2806393" y="136738"/>
                  <a:pt x="2810080" y="140555"/>
                  <a:pt x="2824377" y="138690"/>
                </a:cubicBezTo>
                <a:cubicBezTo>
                  <a:pt x="2838674" y="136825"/>
                  <a:pt x="2854799" y="132329"/>
                  <a:pt x="2866792" y="129542"/>
                </a:cubicBezTo>
                <a:cubicBezTo>
                  <a:pt x="2873210" y="133180"/>
                  <a:pt x="2923100" y="126770"/>
                  <a:pt x="2921948" y="121966"/>
                </a:cubicBezTo>
                <a:cubicBezTo>
                  <a:pt x="2929361" y="123612"/>
                  <a:pt x="2949852" y="129984"/>
                  <a:pt x="2952165" y="122378"/>
                </a:cubicBezTo>
                <a:cubicBezTo>
                  <a:pt x="2990011" y="122297"/>
                  <a:pt x="3011272" y="121230"/>
                  <a:pt x="3044378" y="131368"/>
                </a:cubicBezTo>
                <a:cubicBezTo>
                  <a:pt x="3067906" y="135145"/>
                  <a:pt x="3051474" y="133118"/>
                  <a:pt x="3066117" y="135515"/>
                </a:cubicBezTo>
                <a:cubicBezTo>
                  <a:pt x="3080761" y="137912"/>
                  <a:pt x="3105156" y="133618"/>
                  <a:pt x="3129038" y="133048"/>
                </a:cubicBezTo>
                <a:cubicBezTo>
                  <a:pt x="3153252" y="133180"/>
                  <a:pt x="3181464" y="137262"/>
                  <a:pt x="3199396" y="138690"/>
                </a:cubicBezTo>
                <a:cubicBezTo>
                  <a:pt x="3217327" y="140118"/>
                  <a:pt x="3221605" y="139775"/>
                  <a:pt x="3236626" y="141617"/>
                </a:cubicBezTo>
                <a:cubicBezTo>
                  <a:pt x="3261693" y="138167"/>
                  <a:pt x="3282756" y="139985"/>
                  <a:pt x="3301529" y="147360"/>
                </a:cubicBezTo>
                <a:cubicBezTo>
                  <a:pt x="3316136" y="149253"/>
                  <a:pt x="3308650" y="153562"/>
                  <a:pt x="3319466" y="155359"/>
                </a:cubicBezTo>
                <a:cubicBezTo>
                  <a:pt x="3330283" y="157156"/>
                  <a:pt x="3337180" y="149032"/>
                  <a:pt x="3366431" y="150998"/>
                </a:cubicBezTo>
                <a:cubicBezTo>
                  <a:pt x="3376837" y="151395"/>
                  <a:pt x="3376489" y="159016"/>
                  <a:pt x="3398712" y="160121"/>
                </a:cubicBezTo>
                <a:cubicBezTo>
                  <a:pt x="3420936" y="161226"/>
                  <a:pt x="3510291" y="165983"/>
                  <a:pt x="3542998" y="167155"/>
                </a:cubicBezTo>
                <a:cubicBezTo>
                  <a:pt x="3575704" y="168327"/>
                  <a:pt x="3562463" y="165109"/>
                  <a:pt x="3578141" y="164774"/>
                </a:cubicBezTo>
                <a:cubicBezTo>
                  <a:pt x="3593820" y="164439"/>
                  <a:pt x="3612368" y="156036"/>
                  <a:pt x="3637070" y="165143"/>
                </a:cubicBezTo>
                <a:cubicBezTo>
                  <a:pt x="3655547" y="160298"/>
                  <a:pt x="3656022" y="171417"/>
                  <a:pt x="3676510" y="174285"/>
                </a:cubicBezTo>
                <a:cubicBezTo>
                  <a:pt x="3687814" y="178343"/>
                  <a:pt x="3701962" y="177166"/>
                  <a:pt x="3711295" y="179965"/>
                </a:cubicBezTo>
                <a:cubicBezTo>
                  <a:pt x="3720627" y="182764"/>
                  <a:pt x="3728005" y="183268"/>
                  <a:pt x="3734909" y="186315"/>
                </a:cubicBezTo>
                <a:cubicBezTo>
                  <a:pt x="3741813" y="189362"/>
                  <a:pt x="3743912" y="195469"/>
                  <a:pt x="3752716" y="198247"/>
                </a:cubicBezTo>
                <a:cubicBezTo>
                  <a:pt x="3761521" y="201025"/>
                  <a:pt x="3775291" y="205915"/>
                  <a:pt x="3785338" y="207746"/>
                </a:cubicBezTo>
                <a:cubicBezTo>
                  <a:pt x="3795386" y="209577"/>
                  <a:pt x="3793861" y="206743"/>
                  <a:pt x="3813002" y="209235"/>
                </a:cubicBezTo>
                <a:cubicBezTo>
                  <a:pt x="3844203" y="214556"/>
                  <a:pt x="3872302" y="218411"/>
                  <a:pt x="3907394" y="217935"/>
                </a:cubicBezTo>
                <a:cubicBezTo>
                  <a:pt x="3913972" y="227642"/>
                  <a:pt x="3924446" y="223236"/>
                  <a:pt x="3938455" y="218099"/>
                </a:cubicBezTo>
                <a:cubicBezTo>
                  <a:pt x="3964643" y="225179"/>
                  <a:pt x="4008872" y="230664"/>
                  <a:pt x="4053670" y="246493"/>
                </a:cubicBezTo>
                <a:cubicBezTo>
                  <a:pt x="4060026" y="249727"/>
                  <a:pt x="4064731" y="252068"/>
                  <a:pt x="4068686" y="253851"/>
                </a:cubicBezTo>
                <a:lnTo>
                  <a:pt x="4073848" y="255820"/>
                </a:lnTo>
                <a:lnTo>
                  <a:pt x="4073848" y="5096562"/>
                </a:lnTo>
                <a:lnTo>
                  <a:pt x="4062380" y="5097855"/>
                </a:lnTo>
                <a:cubicBezTo>
                  <a:pt x="4057192" y="5097055"/>
                  <a:pt x="4053199" y="5094472"/>
                  <a:pt x="4049820" y="5089388"/>
                </a:cubicBezTo>
                <a:cubicBezTo>
                  <a:pt x="4009878" y="5087267"/>
                  <a:pt x="3968705" y="5061632"/>
                  <a:pt x="3943125" y="5073727"/>
                </a:cubicBezTo>
                <a:cubicBezTo>
                  <a:pt x="3944749" y="5052314"/>
                  <a:pt x="3930432" y="5060350"/>
                  <a:pt x="3902578" y="5055197"/>
                </a:cubicBezTo>
                <a:cubicBezTo>
                  <a:pt x="3882656" y="5049199"/>
                  <a:pt x="3839627" y="5036588"/>
                  <a:pt x="3823591" y="5030823"/>
                </a:cubicBezTo>
                <a:cubicBezTo>
                  <a:pt x="3807556" y="5025058"/>
                  <a:pt x="3795270" y="5029266"/>
                  <a:pt x="3779178" y="5023718"/>
                </a:cubicBezTo>
                <a:cubicBezTo>
                  <a:pt x="3786402" y="5005404"/>
                  <a:pt x="3690441" y="5017899"/>
                  <a:pt x="3727041" y="5004453"/>
                </a:cubicBezTo>
                <a:cubicBezTo>
                  <a:pt x="3699629" y="4993542"/>
                  <a:pt x="3709708" y="4998999"/>
                  <a:pt x="3695215" y="5003935"/>
                </a:cubicBezTo>
                <a:cubicBezTo>
                  <a:pt x="3660744" y="4999180"/>
                  <a:pt x="3657695" y="4997754"/>
                  <a:pt x="3617918" y="5002257"/>
                </a:cubicBezTo>
                <a:cubicBezTo>
                  <a:pt x="3600258" y="5001551"/>
                  <a:pt x="3594004" y="4999083"/>
                  <a:pt x="3578292" y="4997633"/>
                </a:cubicBezTo>
                <a:cubicBezTo>
                  <a:pt x="3562580" y="4996183"/>
                  <a:pt x="3553912" y="4997238"/>
                  <a:pt x="3523647" y="4993560"/>
                </a:cubicBezTo>
                <a:cubicBezTo>
                  <a:pt x="3499709" y="4988949"/>
                  <a:pt x="3482330" y="4990238"/>
                  <a:pt x="3462999" y="4987582"/>
                </a:cubicBezTo>
                <a:cubicBezTo>
                  <a:pt x="3443667" y="4984927"/>
                  <a:pt x="3431887" y="4980755"/>
                  <a:pt x="3407661" y="4977626"/>
                </a:cubicBezTo>
                <a:cubicBezTo>
                  <a:pt x="3386862" y="4968882"/>
                  <a:pt x="3308417" y="4989840"/>
                  <a:pt x="3292705" y="4963636"/>
                </a:cubicBezTo>
                <a:cubicBezTo>
                  <a:pt x="3235824" y="4968918"/>
                  <a:pt x="3219730" y="4958334"/>
                  <a:pt x="3172975" y="4953691"/>
                </a:cubicBezTo>
                <a:cubicBezTo>
                  <a:pt x="3127763" y="4948837"/>
                  <a:pt x="3122071" y="4951787"/>
                  <a:pt x="3074842" y="4939189"/>
                </a:cubicBezTo>
                <a:cubicBezTo>
                  <a:pt x="3037951" y="4926629"/>
                  <a:pt x="3018156" y="4922664"/>
                  <a:pt x="2975114" y="4919945"/>
                </a:cubicBezTo>
                <a:cubicBezTo>
                  <a:pt x="2971916" y="4927359"/>
                  <a:pt x="2920569" y="4912496"/>
                  <a:pt x="2912264" y="4910306"/>
                </a:cubicBezTo>
                <a:cubicBezTo>
                  <a:pt x="2913215" y="4915182"/>
                  <a:pt x="2886096" y="4917324"/>
                  <a:pt x="2879068" y="4913219"/>
                </a:cubicBezTo>
                <a:cubicBezTo>
                  <a:pt x="2816888" y="4916083"/>
                  <a:pt x="2797908" y="4934735"/>
                  <a:pt x="2751306" y="4924939"/>
                </a:cubicBezTo>
                <a:cubicBezTo>
                  <a:pt x="2714930" y="4924870"/>
                  <a:pt x="2716667" y="4934409"/>
                  <a:pt x="2664406" y="4934300"/>
                </a:cubicBezTo>
                <a:cubicBezTo>
                  <a:pt x="2642420" y="4938458"/>
                  <a:pt x="2649006" y="4930226"/>
                  <a:pt x="2621651" y="4930533"/>
                </a:cubicBezTo>
                <a:cubicBezTo>
                  <a:pt x="2586738" y="4948131"/>
                  <a:pt x="2549613" y="4936664"/>
                  <a:pt x="2500282" y="4936142"/>
                </a:cubicBezTo>
                <a:cubicBezTo>
                  <a:pt x="2439944" y="4934837"/>
                  <a:pt x="2389504" y="4942093"/>
                  <a:pt x="2337000" y="4934320"/>
                </a:cubicBezTo>
                <a:cubicBezTo>
                  <a:pt x="2317698" y="4940567"/>
                  <a:pt x="2291907" y="4948971"/>
                  <a:pt x="2270703" y="4938111"/>
                </a:cubicBezTo>
                <a:cubicBezTo>
                  <a:pt x="2215033" y="4939841"/>
                  <a:pt x="2221532" y="4944790"/>
                  <a:pt x="2200316" y="4938470"/>
                </a:cubicBezTo>
                <a:cubicBezTo>
                  <a:pt x="2158078" y="4940893"/>
                  <a:pt x="2164891" y="4935351"/>
                  <a:pt x="2126710" y="4932347"/>
                </a:cubicBezTo>
                <a:cubicBezTo>
                  <a:pt x="2095620" y="4927728"/>
                  <a:pt x="2111086" y="4928153"/>
                  <a:pt x="2082324" y="4927593"/>
                </a:cubicBezTo>
                <a:cubicBezTo>
                  <a:pt x="2055130" y="4936130"/>
                  <a:pt x="2036508" y="4925578"/>
                  <a:pt x="2029206" y="4923365"/>
                </a:cubicBezTo>
                <a:cubicBezTo>
                  <a:pt x="2003508" y="4924806"/>
                  <a:pt x="1965456" y="4913048"/>
                  <a:pt x="1969765" y="4928228"/>
                </a:cubicBezTo>
                <a:cubicBezTo>
                  <a:pt x="1933670" y="4907655"/>
                  <a:pt x="1935015" y="4928539"/>
                  <a:pt x="1896446" y="4923240"/>
                </a:cubicBezTo>
                <a:cubicBezTo>
                  <a:pt x="1876120" y="4915707"/>
                  <a:pt x="1849790" y="4911657"/>
                  <a:pt x="1837029" y="4921066"/>
                </a:cubicBezTo>
                <a:cubicBezTo>
                  <a:pt x="1759478" y="4909120"/>
                  <a:pt x="1806390" y="4905512"/>
                  <a:pt x="1727326" y="4892968"/>
                </a:cubicBezTo>
                <a:cubicBezTo>
                  <a:pt x="1686312" y="4886651"/>
                  <a:pt x="1625466" y="4884219"/>
                  <a:pt x="1593578" y="4875201"/>
                </a:cubicBezTo>
                <a:cubicBezTo>
                  <a:pt x="1561690" y="4866183"/>
                  <a:pt x="1553872" y="4870257"/>
                  <a:pt x="1529199" y="4863739"/>
                </a:cubicBezTo>
                <a:cubicBezTo>
                  <a:pt x="1504527" y="4857222"/>
                  <a:pt x="1472957" y="4856729"/>
                  <a:pt x="1453102" y="4853389"/>
                </a:cubicBezTo>
                <a:cubicBezTo>
                  <a:pt x="1433246" y="4850048"/>
                  <a:pt x="1412604" y="4842097"/>
                  <a:pt x="1410062" y="4843700"/>
                </a:cubicBezTo>
                <a:cubicBezTo>
                  <a:pt x="1370061" y="4835203"/>
                  <a:pt x="1358114" y="4845698"/>
                  <a:pt x="1334230" y="4827940"/>
                </a:cubicBezTo>
                <a:cubicBezTo>
                  <a:pt x="1313790" y="4825698"/>
                  <a:pt x="1309169" y="4823751"/>
                  <a:pt x="1287424" y="4823328"/>
                </a:cubicBezTo>
                <a:cubicBezTo>
                  <a:pt x="1265680" y="4822905"/>
                  <a:pt x="1234048" y="4825438"/>
                  <a:pt x="1203760" y="4825401"/>
                </a:cubicBezTo>
                <a:cubicBezTo>
                  <a:pt x="1172376" y="4827120"/>
                  <a:pt x="1171591" y="4843575"/>
                  <a:pt x="1142353" y="4826911"/>
                </a:cubicBezTo>
                <a:cubicBezTo>
                  <a:pt x="1142648" y="4830450"/>
                  <a:pt x="1127453" y="4831600"/>
                  <a:pt x="1123543" y="4831484"/>
                </a:cubicBezTo>
                <a:lnTo>
                  <a:pt x="1092581" y="4833192"/>
                </a:lnTo>
                <a:lnTo>
                  <a:pt x="1089970" y="4827604"/>
                </a:lnTo>
                <a:cubicBezTo>
                  <a:pt x="1078405" y="4825299"/>
                  <a:pt x="1058546" y="4830811"/>
                  <a:pt x="1046990" y="4831800"/>
                </a:cubicBezTo>
                <a:lnTo>
                  <a:pt x="1020627" y="4833537"/>
                </a:lnTo>
                <a:lnTo>
                  <a:pt x="1010602" y="4832752"/>
                </a:lnTo>
                <a:lnTo>
                  <a:pt x="1006327" y="4832812"/>
                </a:lnTo>
                <a:lnTo>
                  <a:pt x="995285" y="4828639"/>
                </a:lnTo>
                <a:cubicBezTo>
                  <a:pt x="985016" y="4827594"/>
                  <a:pt x="977337" y="4820880"/>
                  <a:pt x="971197" y="4819859"/>
                </a:cubicBezTo>
                <a:cubicBezTo>
                  <a:pt x="965058" y="4818838"/>
                  <a:pt x="963247" y="4826590"/>
                  <a:pt x="958444" y="4822516"/>
                </a:cubicBezTo>
                <a:cubicBezTo>
                  <a:pt x="964528" y="4819545"/>
                  <a:pt x="954985" y="4817124"/>
                  <a:pt x="950776" y="4814966"/>
                </a:cubicBezTo>
                <a:lnTo>
                  <a:pt x="912589" y="4812307"/>
                </a:lnTo>
                <a:cubicBezTo>
                  <a:pt x="866435" y="4815189"/>
                  <a:pt x="882762" y="4802056"/>
                  <a:pt x="868646" y="4810372"/>
                </a:cubicBezTo>
                <a:cubicBezTo>
                  <a:pt x="833647" y="4816986"/>
                  <a:pt x="825964" y="4816964"/>
                  <a:pt x="813484" y="4815448"/>
                </a:cubicBezTo>
                <a:cubicBezTo>
                  <a:pt x="774068" y="4820782"/>
                  <a:pt x="767891" y="4822976"/>
                  <a:pt x="717218" y="4827378"/>
                </a:cubicBezTo>
                <a:cubicBezTo>
                  <a:pt x="688925" y="4839908"/>
                  <a:pt x="680839" y="4840723"/>
                  <a:pt x="659409" y="4845952"/>
                </a:cubicBezTo>
                <a:cubicBezTo>
                  <a:pt x="633011" y="4854112"/>
                  <a:pt x="639997" y="4860055"/>
                  <a:pt x="607917" y="4863927"/>
                </a:cubicBezTo>
                <a:cubicBezTo>
                  <a:pt x="591636" y="4868226"/>
                  <a:pt x="579429" y="4878384"/>
                  <a:pt x="569284" y="4882117"/>
                </a:cubicBezTo>
                <a:cubicBezTo>
                  <a:pt x="559139" y="4885850"/>
                  <a:pt x="555067" y="4884639"/>
                  <a:pt x="537968" y="4887374"/>
                </a:cubicBezTo>
                <a:cubicBezTo>
                  <a:pt x="526595" y="4886448"/>
                  <a:pt x="489777" y="4886423"/>
                  <a:pt x="482916" y="4888156"/>
                </a:cubicBezTo>
                <a:cubicBezTo>
                  <a:pt x="463365" y="4898273"/>
                  <a:pt x="445824" y="4886936"/>
                  <a:pt x="411637" y="4886771"/>
                </a:cubicBezTo>
                <a:lnTo>
                  <a:pt x="371262" y="4888142"/>
                </a:lnTo>
                <a:cubicBezTo>
                  <a:pt x="363928" y="4882747"/>
                  <a:pt x="306156" y="4880831"/>
                  <a:pt x="302060" y="4873520"/>
                </a:cubicBezTo>
                <a:cubicBezTo>
                  <a:pt x="280888" y="4866176"/>
                  <a:pt x="280811" y="4847663"/>
                  <a:pt x="248012" y="4840618"/>
                </a:cubicBezTo>
                <a:cubicBezTo>
                  <a:pt x="230331" y="4833575"/>
                  <a:pt x="240156" y="4851312"/>
                  <a:pt x="195979" y="4831260"/>
                </a:cubicBezTo>
                <a:cubicBezTo>
                  <a:pt x="165972" y="4807991"/>
                  <a:pt x="63439" y="4789506"/>
                  <a:pt x="10733" y="4758959"/>
                </a:cubicBezTo>
                <a:lnTo>
                  <a:pt x="0" y="475084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337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61AD06-0189-1217-3709-6053B25C6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Elektronik, Handy, Text, mobiles Gerät enthält.&#10;&#10;Automatisch generierte Beschreibung">
            <a:extLst>
              <a:ext uri="{FF2B5EF4-FFF2-40B4-BE49-F238E27FC236}">
                <a16:creationId xmlns:a16="http://schemas.microsoft.com/office/drawing/2014/main" id="{48825E67-0FB4-4BDF-452A-E73B2559D3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54" r="1" b="3125"/>
          <a:stretch/>
        </p:blipFill>
        <p:spPr>
          <a:xfrm>
            <a:off x="2" y="10"/>
            <a:ext cx="4063593" cy="6857990"/>
          </a:xfrm>
          <a:prstGeom prst="rect">
            <a:avLst/>
          </a:prstGeom>
        </p:spPr>
      </p:pic>
      <p:pic>
        <p:nvPicPr>
          <p:cNvPr id="10" name="Grafik 9" descr="Ein Bild, das Elektronik, Handy, mobiles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403157A-5B9A-3DD5-50B6-7839EF4106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89" b="5330"/>
          <a:stretch/>
        </p:blipFill>
        <p:spPr>
          <a:xfrm>
            <a:off x="4081013" y="10"/>
            <a:ext cx="4046784" cy="6857990"/>
          </a:xfrm>
          <a:prstGeom prst="rect">
            <a:avLst/>
          </a:prstGeom>
        </p:spPr>
      </p:pic>
      <p:pic>
        <p:nvPicPr>
          <p:cNvPr id="12" name="Grafik 11" descr="Ein Bild, das Elektronik, Handy, mobiles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C1165059-E004-1981-DBB4-DBCB005531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760" r="1" b="3419"/>
          <a:stretch/>
        </p:blipFill>
        <p:spPr>
          <a:xfrm>
            <a:off x="8128407" y="10"/>
            <a:ext cx="40635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1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D47630-68AF-547B-64F1-C9E6ED9F3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E4B32-E22B-6EBD-9D69-14464A0BF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de-DE" sz="3600"/>
              <a:t>VALIDATION OF PROBLEM SOLUTION FIT</a:t>
            </a:r>
          </a:p>
        </p:txBody>
      </p:sp>
      <p:pic>
        <p:nvPicPr>
          <p:cNvPr id="4" name="Grafik 10" descr="Ein Bild, das Nahaufnahme, Orgel, Iris, Wimper enthält.&#10;&#10;Automatisch generierte Beschreibung">
            <a:extLst>
              <a:ext uri="{FF2B5EF4-FFF2-40B4-BE49-F238E27FC236}">
                <a16:creationId xmlns:a16="http://schemas.microsoft.com/office/drawing/2014/main" id="{0E3AC18B-2CE4-74A0-20B3-98C200418F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56" b="1318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9D7866-BFBF-51D1-BA21-80C3CEBD3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624060"/>
            <a:ext cx="7968018" cy="310514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1"/>
              <a:t>Customer </a:t>
            </a:r>
            <a:r>
              <a:rPr lang="de-DE" sz="1400" b="1" err="1"/>
              <a:t>surveys</a:t>
            </a:r>
            <a:endParaRPr lang="de-DE" sz="1400" b="1"/>
          </a:p>
          <a:p>
            <a:pPr lvl="1">
              <a:lnSpc>
                <a:spcPct val="100000"/>
              </a:lnSpc>
            </a:pPr>
            <a:r>
              <a:rPr lang="de-DE" sz="1200" b="1"/>
              <a:t>Evaluation </a:t>
            </a:r>
            <a:r>
              <a:rPr lang="de-DE" sz="1200" b="1" err="1"/>
              <a:t>of</a:t>
            </a:r>
            <a:r>
              <a:rPr lang="de-DE" sz="1200" b="1"/>
              <a:t> </a:t>
            </a:r>
            <a:r>
              <a:rPr lang="de-DE" sz="1200" b="1" err="1"/>
              <a:t>the</a:t>
            </a:r>
            <a:r>
              <a:rPr lang="de-DE" sz="1200" b="1"/>
              <a:t> </a:t>
            </a:r>
            <a:r>
              <a:rPr lang="de-DE" sz="1200" b="1" err="1"/>
              <a:t>survey</a:t>
            </a:r>
            <a:r>
              <a:rPr lang="de-DE" sz="1200" b="1"/>
              <a:t> </a:t>
            </a:r>
            <a:r>
              <a:rPr lang="de-DE" sz="1200" b="1" err="1"/>
              <a:t>with</a:t>
            </a:r>
            <a:r>
              <a:rPr lang="de-DE" sz="1200" b="1"/>
              <a:t> </a:t>
            </a:r>
            <a:r>
              <a:rPr lang="de-DE" sz="1200" b="1" err="1"/>
              <a:t>numerical</a:t>
            </a:r>
            <a:r>
              <a:rPr lang="de-DE" sz="1200" b="1"/>
              <a:t> </a:t>
            </a:r>
            <a:r>
              <a:rPr lang="de-DE" sz="1200" b="1" err="1"/>
              <a:t>values</a:t>
            </a:r>
            <a:endParaRPr lang="de-DE" sz="1200" b="1"/>
          </a:p>
          <a:p>
            <a:pPr lvl="1">
              <a:lnSpc>
                <a:spcPct val="100000"/>
              </a:lnSpc>
            </a:pPr>
            <a:r>
              <a:rPr lang="de-DE" sz="1200" b="1"/>
              <a:t>Hypothesis </a:t>
            </a:r>
            <a:r>
              <a:rPr lang="de-DE" sz="1200" b="1" err="1"/>
              <a:t>testing</a:t>
            </a:r>
            <a:endParaRPr lang="de-DE" sz="1200" b="1"/>
          </a:p>
          <a:p>
            <a:pPr lvl="2">
              <a:lnSpc>
                <a:spcPct val="100000"/>
              </a:lnSpc>
            </a:pPr>
            <a:r>
              <a:rPr lang="de-DE" sz="1200" b="1" err="1"/>
              <a:t>Define</a:t>
            </a:r>
            <a:r>
              <a:rPr lang="de-DE" sz="1200" b="1"/>
              <a:t> a </a:t>
            </a:r>
            <a:r>
              <a:rPr lang="de-DE" sz="1200" b="1" err="1"/>
              <a:t>hypothesis</a:t>
            </a:r>
            <a:r>
              <a:rPr lang="de-DE" sz="1200" b="1"/>
              <a:t> on </a:t>
            </a:r>
            <a:r>
              <a:rPr lang="de-DE" sz="1200" b="1" err="1"/>
              <a:t>how</a:t>
            </a:r>
            <a:r>
              <a:rPr lang="de-DE" sz="1200" b="1"/>
              <a:t> </a:t>
            </a:r>
            <a:r>
              <a:rPr lang="de-DE" sz="1200" b="1" err="1"/>
              <a:t>the</a:t>
            </a:r>
            <a:r>
              <a:rPr lang="de-DE" sz="1200" b="1"/>
              <a:t> </a:t>
            </a:r>
            <a:r>
              <a:rPr lang="de-DE" sz="1200" b="1" err="1"/>
              <a:t>solution</a:t>
            </a:r>
            <a:r>
              <a:rPr lang="de-DE" sz="1200" b="1"/>
              <a:t> </a:t>
            </a:r>
            <a:r>
              <a:rPr lang="de-DE" sz="1200" b="1" err="1"/>
              <a:t>solves</a:t>
            </a:r>
            <a:r>
              <a:rPr lang="de-DE" sz="1200" b="1"/>
              <a:t> </a:t>
            </a:r>
            <a:r>
              <a:rPr lang="de-DE" sz="1200" b="1" err="1"/>
              <a:t>the</a:t>
            </a:r>
            <a:r>
              <a:rPr lang="de-DE" sz="1200" b="1"/>
              <a:t> </a:t>
            </a:r>
            <a:r>
              <a:rPr lang="de-DE" sz="1200" b="1" err="1"/>
              <a:t>problem</a:t>
            </a:r>
            <a:r>
              <a:rPr lang="de-DE" sz="1200" b="1"/>
              <a:t> and </a:t>
            </a:r>
            <a:r>
              <a:rPr lang="de-DE" sz="1200" b="1" err="1"/>
              <a:t>test</a:t>
            </a:r>
            <a:r>
              <a:rPr lang="de-DE" sz="1200" b="1"/>
              <a:t> </a:t>
            </a:r>
            <a:r>
              <a:rPr lang="de-DE" sz="1200" b="1" err="1"/>
              <a:t>it</a:t>
            </a:r>
            <a:r>
              <a:rPr lang="de-DE" sz="1200" b="1"/>
              <a:t> </a:t>
            </a:r>
            <a:r>
              <a:rPr lang="de-DE" sz="1200" b="1" err="1"/>
              <a:t>through</a:t>
            </a:r>
            <a:r>
              <a:rPr lang="de-DE" sz="1200" b="1"/>
              <a:t> </a:t>
            </a:r>
            <a:r>
              <a:rPr lang="de-DE" sz="1200" b="1" err="1"/>
              <a:t>experiments</a:t>
            </a:r>
            <a:endParaRPr lang="de-DE" sz="1200" b="1"/>
          </a:p>
          <a:p>
            <a:pPr>
              <a:lnSpc>
                <a:spcPct val="100000"/>
              </a:lnSpc>
            </a:pPr>
            <a:r>
              <a:rPr lang="de-DE" sz="1400" b="1" err="1"/>
              <a:t>Prototyping</a:t>
            </a:r>
            <a:endParaRPr lang="de-DE" sz="1400" b="1"/>
          </a:p>
          <a:p>
            <a:pPr lvl="1">
              <a:lnSpc>
                <a:spcPct val="100000"/>
              </a:lnSpc>
            </a:pPr>
            <a:r>
              <a:rPr lang="de-DE" sz="1200" b="1"/>
              <a:t>Create a prototype and check, </a:t>
            </a:r>
            <a:r>
              <a:rPr lang="de-DE" sz="1200" b="1" err="1"/>
              <a:t>if</a:t>
            </a:r>
            <a:r>
              <a:rPr lang="de-DE" sz="1200" b="1"/>
              <a:t> </a:t>
            </a:r>
            <a:r>
              <a:rPr lang="de-DE" sz="1200" b="1" err="1"/>
              <a:t>it</a:t>
            </a:r>
            <a:r>
              <a:rPr lang="de-DE" sz="1200" b="1"/>
              <a:t> </a:t>
            </a:r>
            <a:r>
              <a:rPr lang="de-DE" sz="1200" b="1" err="1"/>
              <a:t>fulfills</a:t>
            </a:r>
            <a:r>
              <a:rPr lang="de-DE" sz="1200" b="1"/>
              <a:t> </a:t>
            </a:r>
            <a:r>
              <a:rPr lang="de-DE" sz="1200" b="1" err="1"/>
              <a:t>customer</a:t>
            </a:r>
            <a:r>
              <a:rPr lang="de-DE" sz="1200" b="1"/>
              <a:t> </a:t>
            </a:r>
            <a:r>
              <a:rPr lang="de-DE" sz="1200" b="1" err="1"/>
              <a:t>needs</a:t>
            </a:r>
            <a:endParaRPr lang="de-DE" sz="1200" b="1"/>
          </a:p>
          <a:p>
            <a:pPr lvl="1">
              <a:lnSpc>
                <a:spcPct val="100000"/>
              </a:lnSpc>
            </a:pPr>
            <a:r>
              <a:rPr lang="de-DE" sz="1200" b="1"/>
              <a:t>Usability </a:t>
            </a:r>
            <a:r>
              <a:rPr lang="de-DE" sz="1200" b="1" err="1"/>
              <a:t>testing</a:t>
            </a:r>
            <a:endParaRPr lang="de-DE" sz="1200" b="1"/>
          </a:p>
          <a:p>
            <a:pPr lvl="2">
              <a:lnSpc>
                <a:spcPct val="100000"/>
              </a:lnSpc>
            </a:pPr>
            <a:r>
              <a:rPr lang="de-DE" sz="1200" b="1"/>
              <a:t>Monitor </a:t>
            </a:r>
            <a:r>
              <a:rPr lang="de-DE" sz="1200" b="1" err="1"/>
              <a:t>customers</a:t>
            </a:r>
            <a:r>
              <a:rPr lang="de-DE" sz="1200" b="1"/>
              <a:t> </a:t>
            </a:r>
            <a:r>
              <a:rPr lang="de-DE" sz="1200" b="1" err="1"/>
              <a:t>while</a:t>
            </a:r>
            <a:r>
              <a:rPr lang="de-DE" sz="1200" b="1"/>
              <a:t> </a:t>
            </a:r>
            <a:r>
              <a:rPr lang="de-DE" sz="1200" b="1" err="1"/>
              <a:t>using</a:t>
            </a:r>
            <a:r>
              <a:rPr lang="de-DE" sz="1200" b="1"/>
              <a:t> </a:t>
            </a:r>
            <a:r>
              <a:rPr lang="de-DE" sz="1200" b="1" err="1"/>
              <a:t>the</a:t>
            </a:r>
            <a:r>
              <a:rPr lang="de-DE" sz="1200" b="1"/>
              <a:t> </a:t>
            </a:r>
            <a:r>
              <a:rPr lang="de-DE" sz="1200" b="1" err="1"/>
              <a:t>product</a:t>
            </a:r>
            <a:r>
              <a:rPr lang="de-DE" sz="1200" b="1"/>
              <a:t> and </a:t>
            </a:r>
            <a:r>
              <a:rPr lang="de-DE" sz="1200" b="1" err="1"/>
              <a:t>evaluate</a:t>
            </a:r>
            <a:endParaRPr lang="de-DE" sz="1200" b="1"/>
          </a:p>
          <a:p>
            <a:pPr>
              <a:lnSpc>
                <a:spcPct val="100000"/>
              </a:lnSpc>
            </a:pPr>
            <a:r>
              <a:rPr lang="de-DE" sz="1400" b="1"/>
              <a:t>Competition </a:t>
            </a:r>
            <a:r>
              <a:rPr lang="de-DE" sz="1400" b="1" err="1"/>
              <a:t>analysis</a:t>
            </a:r>
            <a:endParaRPr lang="de-DE" sz="1400" b="1"/>
          </a:p>
          <a:p>
            <a:pPr lvl="1">
              <a:lnSpc>
                <a:spcPct val="100000"/>
              </a:lnSpc>
            </a:pPr>
            <a:r>
              <a:rPr lang="de-DE" sz="1200" b="1" err="1"/>
              <a:t>Examine</a:t>
            </a:r>
            <a:r>
              <a:rPr lang="de-DE" sz="1200" b="1"/>
              <a:t> </a:t>
            </a:r>
            <a:r>
              <a:rPr lang="de-DE" sz="1200" b="1" err="1"/>
              <a:t>existing</a:t>
            </a:r>
            <a:r>
              <a:rPr lang="de-DE" sz="1200" b="1"/>
              <a:t> </a:t>
            </a:r>
            <a:r>
              <a:rPr lang="de-DE" sz="1200" b="1" err="1"/>
              <a:t>products</a:t>
            </a:r>
            <a:r>
              <a:rPr lang="de-DE" sz="1200" b="1"/>
              <a:t> and </a:t>
            </a:r>
            <a:r>
              <a:rPr lang="de-DE" sz="1200" b="1" err="1"/>
              <a:t>their</a:t>
            </a:r>
            <a:r>
              <a:rPr lang="de-DE" sz="1200" b="1"/>
              <a:t> </a:t>
            </a:r>
            <a:r>
              <a:rPr lang="de-DE" sz="1200" b="1" err="1"/>
              <a:t>solution</a:t>
            </a:r>
            <a:r>
              <a:rPr lang="de-DE" sz="1200" b="1"/>
              <a:t> </a:t>
            </a:r>
            <a:r>
              <a:rPr lang="de-DE" sz="1200" b="1" err="1"/>
              <a:t>to</a:t>
            </a:r>
            <a:r>
              <a:rPr lang="de-DE" sz="1200" b="1"/>
              <a:t> </a:t>
            </a:r>
            <a:r>
              <a:rPr lang="de-DE" sz="1200" b="1" err="1"/>
              <a:t>the</a:t>
            </a:r>
            <a:r>
              <a:rPr lang="de-DE" sz="1200" b="1"/>
              <a:t> </a:t>
            </a:r>
            <a:r>
              <a:rPr lang="de-DE" sz="1200" b="1" err="1"/>
              <a:t>problem</a:t>
            </a:r>
            <a:r>
              <a:rPr lang="de-DE" sz="1200" b="1"/>
              <a:t>. </a:t>
            </a:r>
            <a:r>
              <a:rPr lang="de-DE" sz="1200" b="1" err="1"/>
              <a:t>Determine</a:t>
            </a:r>
            <a:r>
              <a:rPr lang="de-DE" sz="1200" b="1"/>
              <a:t> </a:t>
            </a:r>
            <a:r>
              <a:rPr lang="de-DE" sz="1200" b="1" err="1"/>
              <a:t>if</a:t>
            </a:r>
            <a:r>
              <a:rPr lang="de-DE" sz="1200" b="1"/>
              <a:t> </a:t>
            </a:r>
            <a:r>
              <a:rPr lang="de-DE" sz="1200" b="1" err="1"/>
              <a:t>there</a:t>
            </a:r>
            <a:r>
              <a:rPr lang="de-DE" sz="1200" b="1"/>
              <a:t> </a:t>
            </a:r>
            <a:r>
              <a:rPr lang="de-DE" sz="1200" b="1" err="1"/>
              <a:t>are</a:t>
            </a:r>
            <a:r>
              <a:rPr lang="de-DE" sz="1200" b="1"/>
              <a:t> </a:t>
            </a:r>
            <a:r>
              <a:rPr lang="de-DE" sz="1200" b="1" err="1"/>
              <a:t>gaps</a:t>
            </a:r>
            <a:r>
              <a:rPr lang="de-DE" sz="1200" b="1"/>
              <a:t> </a:t>
            </a:r>
            <a:r>
              <a:rPr lang="de-DE" sz="1200" b="1" err="1"/>
              <a:t>that</a:t>
            </a:r>
            <a:r>
              <a:rPr lang="de-DE" sz="1200" b="1"/>
              <a:t> </a:t>
            </a:r>
            <a:r>
              <a:rPr lang="de-DE" sz="1200" b="1" err="1"/>
              <a:t>your</a:t>
            </a:r>
            <a:r>
              <a:rPr lang="de-DE" sz="1200" b="1"/>
              <a:t> </a:t>
            </a:r>
            <a:r>
              <a:rPr lang="de-DE" sz="1200" b="1" err="1"/>
              <a:t>solution</a:t>
            </a:r>
            <a:r>
              <a:rPr lang="de-DE" sz="1200" b="1"/>
              <a:t> </a:t>
            </a:r>
            <a:r>
              <a:rPr lang="de-DE" sz="1200" b="1" err="1"/>
              <a:t>could</a:t>
            </a:r>
            <a:r>
              <a:rPr lang="de-DE" sz="1200" b="1"/>
              <a:t> </a:t>
            </a:r>
            <a:r>
              <a:rPr lang="de-DE" sz="1200" b="1" err="1"/>
              <a:t>address</a:t>
            </a:r>
            <a:r>
              <a:rPr lang="de-DE" sz="1200" b="1"/>
              <a:t> </a:t>
            </a:r>
            <a:r>
              <a:rPr lang="de-DE" sz="1200" b="1" err="1"/>
              <a:t>better</a:t>
            </a:r>
            <a:endParaRPr lang="de-DE" sz="1200" b="1"/>
          </a:p>
          <a:p>
            <a:pPr lvl="1">
              <a:lnSpc>
                <a:spcPct val="100000"/>
              </a:lnSpc>
            </a:pPr>
            <a:r>
              <a:rPr lang="de-DE" sz="1200" b="1" err="1"/>
              <a:t>Compare</a:t>
            </a:r>
            <a:r>
              <a:rPr lang="de-DE" sz="1200" b="1"/>
              <a:t> </a:t>
            </a:r>
            <a:r>
              <a:rPr lang="de-DE" sz="1200" b="1" err="1"/>
              <a:t>the</a:t>
            </a:r>
            <a:r>
              <a:rPr lang="de-DE" sz="1200" b="1"/>
              <a:t> </a:t>
            </a:r>
            <a:r>
              <a:rPr lang="de-DE" sz="1200" b="1" err="1"/>
              <a:t>products</a:t>
            </a:r>
            <a:r>
              <a:rPr lang="de-DE" sz="1200" b="1"/>
              <a:t> </a:t>
            </a:r>
            <a:r>
              <a:rPr lang="de-DE" sz="1200" b="1">
                <a:sym typeface="Wingdings" pitchFamily="2" charset="2"/>
              </a:rPr>
              <a:t> Benchmarking, SWOT, MDCA </a:t>
            </a:r>
            <a:r>
              <a:rPr lang="de-DE" sz="1200" b="1" err="1">
                <a:sym typeface="Wingdings" pitchFamily="2" charset="2"/>
              </a:rPr>
              <a:t>or</a:t>
            </a:r>
            <a:r>
              <a:rPr lang="de-DE" sz="1200" b="1">
                <a:sym typeface="Wingdings" pitchFamily="2" charset="2"/>
              </a:rPr>
              <a:t> </a:t>
            </a:r>
            <a:r>
              <a:rPr lang="de-DE" sz="1200" b="1" err="1">
                <a:sym typeface="Wingdings" pitchFamily="2" charset="2"/>
              </a:rPr>
              <a:t>experiments</a:t>
            </a:r>
            <a:endParaRPr lang="de-DE" sz="1200" b="1"/>
          </a:p>
        </p:txBody>
      </p:sp>
    </p:spTree>
    <p:extLst>
      <p:ext uri="{BB962C8B-B14F-4D97-AF65-F5344CB8AC3E}">
        <p14:creationId xmlns:p14="http://schemas.microsoft.com/office/powerpoint/2010/main" val="876688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4FA4E651-C3D8-4DB8-A026-E8531C6AF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DEFA97-C0CA-073C-5B77-A44B4D96B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63" y="4071597"/>
            <a:ext cx="105156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THANKS</a:t>
            </a:r>
          </a:p>
        </p:txBody>
      </p:sp>
      <p:pic>
        <p:nvPicPr>
          <p:cNvPr id="4" name="Grafik 10" descr="Ein Bild, das Nahaufnahme, Orgel, Iris, Wimper enthält.&#10;&#10;Automatisch generierte Beschreibung">
            <a:extLst>
              <a:ext uri="{FF2B5EF4-FFF2-40B4-BE49-F238E27FC236}">
                <a16:creationId xmlns:a16="http://schemas.microsoft.com/office/drawing/2014/main" id="{D0410031-7A3D-5959-B224-D083AD2A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63"/>
          <a:stretch/>
        </p:blipFill>
        <p:spPr>
          <a:xfrm>
            <a:off x="20" y="2"/>
            <a:ext cx="12191979" cy="39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5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9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</vt:lpstr>
      <vt:lpstr>MEJANA</vt:lpstr>
      <vt:lpstr>WHO WE ARE</vt:lpstr>
      <vt:lpstr>PROBLEM </vt:lpstr>
      <vt:lpstr>PROBLEM </vt:lpstr>
      <vt:lpstr>SOLUTION</vt:lpstr>
      <vt:lpstr>PROTOTYPE</vt:lpstr>
      <vt:lpstr>PowerPoint Presentation</vt:lpstr>
      <vt:lpstr>VALIDATION OF PROBLEM SOLUTION FIT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MEJANA</dc:title>
  <dc:creator>goettle</dc:creator>
  <cp:revision>1</cp:revision>
  <dcterms:created xsi:type="dcterms:W3CDTF">2024-11-24T09:40:19Z</dcterms:created>
  <dcterms:modified xsi:type="dcterms:W3CDTF">2024-11-28T09:56:54Z</dcterms:modified>
</cp:coreProperties>
</file>